
<file path=[Content_Types].xml><?xml version="1.0" encoding="utf-8"?>
<Types xmlns="http://schemas.openxmlformats.org/package/2006/content-types">
  <Default Extension="png" ContentType="image/png"/>
  <Default Extension="jpeg" ContentType="image/jpeg"/>
  <Default Extension="webp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73" r:id="rId3"/>
    <p:sldId id="274" r:id="rId4"/>
    <p:sldId id="277" r:id="rId5"/>
    <p:sldId id="256" r:id="rId6"/>
    <p:sldId id="278" r:id="rId7"/>
    <p:sldId id="279" r:id="rId8"/>
    <p:sldId id="267" r:id="rId9"/>
    <p:sldId id="275" r:id="rId10"/>
    <p:sldId id="276" r:id="rId11"/>
    <p:sldId id="257" r:id="rId12"/>
    <p:sldId id="272" r:id="rId13"/>
    <p:sldId id="258" r:id="rId14"/>
    <p:sldId id="271" r:id="rId15"/>
    <p:sldId id="268" r:id="rId16"/>
    <p:sldId id="261" r:id="rId17"/>
    <p:sldId id="259" r:id="rId18"/>
    <p:sldId id="260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57" d="100"/>
          <a:sy n="57" d="100"/>
        </p:scale>
        <p:origin x="108" y="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jpeg>
</file>

<file path=ppt/media/image6.webp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725799-A572-444C-856C-4A89382B9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FE0CD4E-7FA5-416E-AD7D-A2B9E53B3B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104A55-2AC9-4DBF-A2E9-6D0BFA81D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D13247-CC95-42B5-96E1-7300C0A0D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FC773C-D7AD-42A6-983C-5AEBA6D0C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1660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96B15-0B8A-4159-AA94-E6E9BA814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34BB7B-18D4-4F56-8327-40F4DF114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8612F-04FD-4392-8AF1-965C921B2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85B9C9-9532-41BF-BBE2-DF5F2DB11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8FAB95-67DF-4864-A828-1219FF36C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97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BB0A689-FA32-4353-94DB-A34AD39DA4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0B4597-AC10-4E5F-A6E0-9FC3083E4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368412-8E8E-4F7C-8BCF-F134064C6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A80E43-7EA1-4BF5-AB06-1BC06A234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58A465-2BA2-465A-A360-8845B98F7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101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26FA49-2925-41C6-A949-42625F34E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84D66F-DA70-41DA-AF07-51845613E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B2A1CB-FF9F-44A8-AAB4-6702F2776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6FCC9F-DAF5-436C-9820-9BF9DFB3F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91FBFD-AADE-4BC1-8089-7305FC7FD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88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6FA358-1E37-427F-8EC6-5E887EB50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BEA785-72EE-4A81-898D-D9AED044B0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FE773A-7BB1-4B31-8B91-B72033DE6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4F6F81-0497-434C-9D46-CE4FFAEED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87A208-E267-45A3-AD88-6F805F886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8560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112A42-6C54-4126-8150-0D372F839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E04A61-2E83-43ED-B2A2-A7D072819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0B536F-4144-4A1C-ACD2-D997E80799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36DDFB-258A-45B7-A63A-9DF5ACFD2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47A3C0-2925-457F-979A-688ED1E0A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B4ED6C-1EAB-4D26-BFEF-052358228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39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518C07-D3EF-4403-8740-5B989E046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8174FA6-E1E7-4985-9E23-E0A0A4EFC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F5C86F-C711-4A36-A99B-DB2E6B69B0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1FA75B-BC8E-4D7D-A29A-5C7A6979B6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E90CE63-1256-4822-89CB-0810945F0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1DE7FFA-EA39-4594-BC57-A607B76AC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C9CDE47-3FD1-4423-8940-07CC1FA82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406A56F-3818-45D1-A103-1906DC385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914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B7ADC0-FC71-48D7-B9CD-CDE4CFD5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2E1B042-247F-4A48-AA2B-C920AB508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3B49EDA-5C19-4035-9303-85ABA8C27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CC9A900-7361-4A99-9C6F-656A1E274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484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2AD74D-85B2-4528-B502-5CE91CB52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B4E506D-48D6-493A-B228-4AC1AAF31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8E7F9E-9505-4868-A44F-2F6857945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319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4675B5-0D79-4797-A8C8-2A4531844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E20302-BEE7-485A-BE58-66C9947398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C5EFA0-54BA-4AF0-BD61-5F3B26377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B517F1-DE7E-4F71-A502-EEFE30204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41E5A2-534F-43C0-98DB-C034EF60D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EDA1B2-C2EF-4352-9EBE-8516B7215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846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C18972-CD98-4172-B77E-45BB63885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E512955-5361-48D6-95DE-E227508871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6A2B7E-70C8-4B6A-AF90-0419740B1E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68AB36-C995-4599-896A-00AE559D9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756002-4BC8-47E2-9669-E00F05E2E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136D05-4568-4DC9-A38E-748D0E630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236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DCD5881-1E0F-4BC6-8484-CD4B6FE3C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F6031C-2E2A-4758-B7D3-B2B67643F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CACBEA-4AEC-426C-A1FC-1FC6C00787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DACEA-F6D0-4E58-84EE-8869B3DDE98F}" type="datetimeFigureOut">
              <a:rPr lang="ko-KR" altLang="en-US" smtClean="0"/>
              <a:t>2020-02-18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BD9D56-CCE8-481B-AE1E-95F4E028B0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AF909E-2AA9-4391-8017-F539FEF236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B8418-7F37-4250-8D82-004A40A2A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08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web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B8FAFAD-525A-4EC1-85C2-B0BDA7C95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-174166" y="-220432"/>
            <a:ext cx="12583872" cy="707842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BF90C-DBDC-455B-AD46-220181B44ED0}"/>
              </a:ext>
            </a:extLst>
          </p:cNvPr>
          <p:cNvSpPr txBox="1"/>
          <p:nvPr/>
        </p:nvSpPr>
        <p:spPr>
          <a:xfrm>
            <a:off x="3469820" y="3752166"/>
            <a:ext cx="529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FOOD CLASSIFICATION &amp; RECOMMEND RECIPE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E0B050-1B4D-43DD-840F-2E9BB6FD7FDA}"/>
              </a:ext>
            </a:extLst>
          </p:cNvPr>
          <p:cNvSpPr txBox="1"/>
          <p:nvPr/>
        </p:nvSpPr>
        <p:spPr>
          <a:xfrm>
            <a:off x="3724275" y="3105835"/>
            <a:ext cx="4743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음식 분류와 레시피 추천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B6A80E-3D10-481D-9A89-5A9690F21C24}"/>
              </a:ext>
            </a:extLst>
          </p:cNvPr>
          <p:cNvSpPr txBox="1"/>
          <p:nvPr/>
        </p:nvSpPr>
        <p:spPr>
          <a:xfrm>
            <a:off x="7696200" y="5667363"/>
            <a:ext cx="5295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조</a:t>
            </a:r>
            <a:endParaRPr lang="en-US" altLang="ko-KR" dirty="0"/>
          </a:p>
          <a:p>
            <a:r>
              <a:rPr lang="ko-KR" altLang="en-US" dirty="0" err="1"/>
              <a:t>이현창</a:t>
            </a:r>
            <a:r>
              <a:rPr lang="ko-KR" altLang="en-US" dirty="0"/>
              <a:t> </a:t>
            </a:r>
            <a:r>
              <a:rPr lang="ko-KR" altLang="en-US" dirty="0" err="1"/>
              <a:t>김신혁</a:t>
            </a:r>
            <a:r>
              <a:rPr lang="ko-KR" altLang="en-US" dirty="0"/>
              <a:t> </a:t>
            </a:r>
            <a:r>
              <a:rPr lang="ko-KR" altLang="en-US" dirty="0" err="1"/>
              <a:t>김호경</a:t>
            </a:r>
            <a:r>
              <a:rPr lang="ko-KR" altLang="en-US" dirty="0"/>
              <a:t> 김동훈 윤지혜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B2CC297-55CB-4668-B711-D4D82AAE7765}"/>
              </a:ext>
            </a:extLst>
          </p:cNvPr>
          <p:cNvCxnSpPr>
            <a:cxnSpLocks/>
          </p:cNvCxnSpPr>
          <p:nvPr/>
        </p:nvCxnSpPr>
        <p:spPr>
          <a:xfrm>
            <a:off x="3469820" y="3752166"/>
            <a:ext cx="5178880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45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D6DCC-7A5E-4E1B-A71C-83BBCF9E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A7EE816-50A8-4444-A3B1-B33B4AB37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2" b="7532"/>
          <a:stretch/>
        </p:blipFill>
        <p:spPr>
          <a:xfrm>
            <a:off x="16" y="9"/>
            <a:ext cx="12191984" cy="6857991"/>
          </a:xfr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16B9D2A-17B2-44A2-93D2-A1779BAAE633}"/>
              </a:ext>
            </a:extLst>
          </p:cNvPr>
          <p:cNvCxnSpPr/>
          <p:nvPr/>
        </p:nvCxnSpPr>
        <p:spPr>
          <a:xfrm>
            <a:off x="482600" y="457200"/>
            <a:ext cx="0" cy="876300"/>
          </a:xfrm>
          <a:prstGeom prst="line">
            <a:avLst/>
          </a:pr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EC458E5-95A7-4A05-9246-3879E3411B28}"/>
              </a:ext>
            </a:extLst>
          </p:cNvPr>
          <p:cNvSpPr txBox="1"/>
          <p:nvPr/>
        </p:nvSpPr>
        <p:spPr>
          <a:xfrm>
            <a:off x="482599" y="457200"/>
            <a:ext cx="212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01.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4358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1D7728F-98E3-4337-8D0B-51B23C95C2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549" b="14549"/>
          <a:stretch/>
        </p:blipFill>
        <p:spPr>
          <a:xfrm>
            <a:off x="0" y="0"/>
            <a:ext cx="12191999" cy="6857999"/>
          </a:xfrm>
          <a:prstGeom prst="rect">
            <a:avLst/>
          </a:prstGeom>
          <a:blipFill>
            <a:blip r:embed="rId4">
              <a:lum bright="70000" contrast="-70000"/>
            </a:blip>
            <a:tile tx="0" ty="0" sx="100000" sy="100000" flip="none" algn="tl"/>
          </a:blip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4A2F0E-06CB-4887-BB71-14E1067EC55B}"/>
              </a:ext>
            </a:extLst>
          </p:cNvPr>
          <p:cNvSpPr txBox="1"/>
          <p:nvPr/>
        </p:nvSpPr>
        <p:spPr>
          <a:xfrm>
            <a:off x="5994400" y="1917700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FA48399-347B-47D7-908C-09D05EBDAD28}"/>
              </a:ext>
            </a:extLst>
          </p:cNvPr>
          <p:cNvCxnSpPr/>
          <p:nvPr/>
        </p:nvCxnSpPr>
        <p:spPr>
          <a:xfrm>
            <a:off x="482600" y="457200"/>
            <a:ext cx="0" cy="876300"/>
          </a:xfrm>
          <a:prstGeom prst="line">
            <a:avLst/>
          </a:pr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79642F-7566-45EE-A56A-B504861DB27B}"/>
              </a:ext>
            </a:extLst>
          </p:cNvPr>
          <p:cNvSpPr txBox="1"/>
          <p:nvPr/>
        </p:nvSpPr>
        <p:spPr>
          <a:xfrm>
            <a:off x="482599" y="457200"/>
            <a:ext cx="2120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출처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71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9B3480C-C071-42D4-B67B-4E61F386C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527" y="1327856"/>
            <a:ext cx="5304615" cy="5414030"/>
          </a:xfrm>
          <a:prstGeom prst="rect">
            <a:avLst/>
          </a:prstGeom>
        </p:spPr>
      </p:pic>
      <p:sp>
        <p:nvSpPr>
          <p:cNvPr id="2" name="말풍선: 타원형 1">
            <a:extLst>
              <a:ext uri="{FF2B5EF4-FFF2-40B4-BE49-F238E27FC236}">
                <a16:creationId xmlns:a16="http://schemas.microsoft.com/office/drawing/2014/main" id="{7820763A-A7EF-4021-8AB3-C4C23091254B}"/>
              </a:ext>
            </a:extLst>
          </p:cNvPr>
          <p:cNvSpPr/>
          <p:nvPr/>
        </p:nvSpPr>
        <p:spPr>
          <a:xfrm>
            <a:off x="4927600" y="749300"/>
            <a:ext cx="2832100" cy="1866900"/>
          </a:xfrm>
          <a:prstGeom prst="wedgeEllipseCallout">
            <a:avLst>
              <a:gd name="adj1" fmla="val -43703"/>
              <a:gd name="adj2" fmla="val 62500"/>
            </a:avLst>
          </a:prstGeom>
          <a:solidFill>
            <a:schemeClr val="accent4">
              <a:lumMod val="40000"/>
              <a:lumOff val="6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Thank you !</a:t>
            </a:r>
            <a:endParaRPr lang="ko-KR" alt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748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F93E235-E5AC-4302-A47C-1DD1D52FAD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9" b="780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4569DEE-2867-4E05-BC9F-551DB3728DCA}"/>
              </a:ext>
            </a:extLst>
          </p:cNvPr>
          <p:cNvSpPr/>
          <p:nvPr/>
        </p:nvSpPr>
        <p:spPr>
          <a:xfrm>
            <a:off x="-9178268" y="2463046"/>
            <a:ext cx="4933950" cy="81915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이현창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김호경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김신혁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윤지혜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DE1D902-1F9D-4DB2-BF9A-53B79F4F04E5}"/>
              </a:ext>
            </a:extLst>
          </p:cNvPr>
          <p:cNvGrpSpPr/>
          <p:nvPr/>
        </p:nvGrpSpPr>
        <p:grpSpPr>
          <a:xfrm>
            <a:off x="-9458472" y="-333134"/>
            <a:ext cx="5656638" cy="1274445"/>
            <a:chOff x="5876778" y="4581766"/>
            <a:chExt cx="5656638" cy="1274445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FA80499-0C8F-4029-A024-49ECFB22A626}"/>
                </a:ext>
              </a:extLst>
            </p:cNvPr>
            <p:cNvSpPr/>
            <p:nvPr/>
          </p:nvSpPr>
          <p:spPr>
            <a:xfrm>
              <a:off x="6039056" y="4989443"/>
              <a:ext cx="5494360" cy="83135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  </a:t>
              </a:r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21668A6-289C-41FD-81FC-B8C3ABE6AEB2}"/>
                </a:ext>
              </a:extLst>
            </p:cNvPr>
            <p:cNvSpPr/>
            <p:nvPr/>
          </p:nvSpPr>
          <p:spPr>
            <a:xfrm>
              <a:off x="5876778" y="5024856"/>
              <a:ext cx="5494359" cy="831355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000" dirty="0">
                  <a:solidFill>
                    <a:schemeClr val="tx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제  목</a:t>
              </a: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47EF5883-235B-49C5-A60A-5905F0DF3E28}"/>
                </a:ext>
              </a:extLst>
            </p:cNvPr>
            <p:cNvSpPr/>
            <p:nvPr/>
          </p:nvSpPr>
          <p:spPr>
            <a:xfrm>
              <a:off x="5876778" y="4581766"/>
              <a:ext cx="5494360" cy="45109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>
                  <a:solidFill>
                    <a:schemeClr val="tx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무슨 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91191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1159 0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8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B8FAFAD-525A-4EC1-85C2-B0BDA7C95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334AFE2-9FB5-41E9-BFF2-3BB7AD27A0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8" t="45092" r="34616" b="48411"/>
          <a:stretch/>
        </p:blipFill>
        <p:spPr>
          <a:xfrm>
            <a:off x="4010867" y="3030052"/>
            <a:ext cx="3960800" cy="528066"/>
          </a:xfrm>
          <a:custGeom>
            <a:avLst/>
            <a:gdLst/>
            <a:ahLst/>
            <a:cxnLst/>
            <a:rect l="l" t="t" r="r" b="b"/>
            <a:pathLst>
              <a:path w="3960800" h="528066">
                <a:moveTo>
                  <a:pt x="1683487" y="360045"/>
                </a:moveTo>
                <a:cubicBezTo>
                  <a:pt x="1660626" y="360045"/>
                  <a:pt x="1644739" y="364388"/>
                  <a:pt x="1635823" y="373075"/>
                </a:cubicBezTo>
                <a:cubicBezTo>
                  <a:pt x="1626908" y="381762"/>
                  <a:pt x="1622450" y="393420"/>
                  <a:pt x="1622450" y="408051"/>
                </a:cubicBezTo>
                <a:lnTo>
                  <a:pt x="1622450" y="416281"/>
                </a:lnTo>
                <a:cubicBezTo>
                  <a:pt x="1622450" y="428625"/>
                  <a:pt x="1626794" y="438226"/>
                  <a:pt x="1635481" y="445084"/>
                </a:cubicBezTo>
                <a:cubicBezTo>
                  <a:pt x="1644167" y="451942"/>
                  <a:pt x="1656969" y="455371"/>
                  <a:pt x="1673885" y="455371"/>
                </a:cubicBezTo>
                <a:cubicBezTo>
                  <a:pt x="1709090" y="455371"/>
                  <a:pt x="1735150" y="446913"/>
                  <a:pt x="1752066" y="429997"/>
                </a:cubicBezTo>
                <a:cubicBezTo>
                  <a:pt x="1759840" y="422224"/>
                  <a:pt x="1764411" y="413880"/>
                  <a:pt x="1765782" y="404965"/>
                </a:cubicBezTo>
                <a:cubicBezTo>
                  <a:pt x="1767154" y="396049"/>
                  <a:pt x="1767840" y="384505"/>
                  <a:pt x="1767840" y="370332"/>
                </a:cubicBezTo>
                <a:lnTo>
                  <a:pt x="1767840" y="360045"/>
                </a:lnTo>
                <a:close/>
                <a:moveTo>
                  <a:pt x="3381908" y="211912"/>
                </a:moveTo>
                <a:cubicBezTo>
                  <a:pt x="3354477" y="211912"/>
                  <a:pt x="3332645" y="219456"/>
                  <a:pt x="3316415" y="234544"/>
                </a:cubicBezTo>
                <a:cubicBezTo>
                  <a:pt x="3300184" y="249631"/>
                  <a:pt x="3292069" y="275234"/>
                  <a:pt x="3292069" y="311353"/>
                </a:cubicBezTo>
                <a:lnTo>
                  <a:pt x="3292069" y="353187"/>
                </a:lnTo>
                <a:cubicBezTo>
                  <a:pt x="3292069" y="371018"/>
                  <a:pt x="3294354" y="386334"/>
                  <a:pt x="3298927" y="399135"/>
                </a:cubicBezTo>
                <a:cubicBezTo>
                  <a:pt x="3303499" y="411937"/>
                  <a:pt x="3309785" y="422224"/>
                  <a:pt x="3317786" y="429997"/>
                </a:cubicBezTo>
                <a:cubicBezTo>
                  <a:pt x="3325787" y="437769"/>
                  <a:pt x="3335274" y="443484"/>
                  <a:pt x="3346247" y="447141"/>
                </a:cubicBezTo>
                <a:cubicBezTo>
                  <a:pt x="3357220" y="450799"/>
                  <a:pt x="3369107" y="452628"/>
                  <a:pt x="3381908" y="452628"/>
                </a:cubicBezTo>
                <a:cubicBezTo>
                  <a:pt x="3394710" y="452628"/>
                  <a:pt x="3406598" y="450799"/>
                  <a:pt x="3417570" y="447141"/>
                </a:cubicBezTo>
                <a:cubicBezTo>
                  <a:pt x="3428543" y="443484"/>
                  <a:pt x="3438030" y="437769"/>
                  <a:pt x="3446031" y="429997"/>
                </a:cubicBezTo>
                <a:cubicBezTo>
                  <a:pt x="3454032" y="422224"/>
                  <a:pt x="3460318" y="411937"/>
                  <a:pt x="3464890" y="399135"/>
                </a:cubicBezTo>
                <a:cubicBezTo>
                  <a:pt x="3469462" y="386334"/>
                  <a:pt x="3471748" y="371018"/>
                  <a:pt x="3471748" y="353187"/>
                </a:cubicBezTo>
                <a:lnTo>
                  <a:pt x="3471748" y="311353"/>
                </a:lnTo>
                <a:cubicBezTo>
                  <a:pt x="3471748" y="275234"/>
                  <a:pt x="3463633" y="249631"/>
                  <a:pt x="3447403" y="234544"/>
                </a:cubicBezTo>
                <a:cubicBezTo>
                  <a:pt x="3431172" y="219456"/>
                  <a:pt x="3409340" y="211912"/>
                  <a:pt x="3381908" y="211912"/>
                </a:cubicBezTo>
                <a:close/>
                <a:moveTo>
                  <a:pt x="2962808" y="211912"/>
                </a:moveTo>
                <a:cubicBezTo>
                  <a:pt x="2935376" y="211912"/>
                  <a:pt x="2913545" y="219456"/>
                  <a:pt x="2897314" y="234544"/>
                </a:cubicBezTo>
                <a:cubicBezTo>
                  <a:pt x="2881084" y="249631"/>
                  <a:pt x="2872968" y="275234"/>
                  <a:pt x="2872968" y="311353"/>
                </a:cubicBezTo>
                <a:lnTo>
                  <a:pt x="2872968" y="353187"/>
                </a:lnTo>
                <a:cubicBezTo>
                  <a:pt x="2872968" y="371018"/>
                  <a:pt x="2875255" y="386334"/>
                  <a:pt x="2879826" y="399135"/>
                </a:cubicBezTo>
                <a:cubicBezTo>
                  <a:pt x="2884398" y="411937"/>
                  <a:pt x="2890685" y="422224"/>
                  <a:pt x="2898686" y="429997"/>
                </a:cubicBezTo>
                <a:cubicBezTo>
                  <a:pt x="2906687" y="437769"/>
                  <a:pt x="2916174" y="443484"/>
                  <a:pt x="2927147" y="447141"/>
                </a:cubicBezTo>
                <a:cubicBezTo>
                  <a:pt x="2938119" y="450799"/>
                  <a:pt x="2950007" y="452628"/>
                  <a:pt x="2962808" y="452628"/>
                </a:cubicBezTo>
                <a:cubicBezTo>
                  <a:pt x="2975610" y="452628"/>
                  <a:pt x="2987497" y="450799"/>
                  <a:pt x="2998470" y="447141"/>
                </a:cubicBezTo>
                <a:cubicBezTo>
                  <a:pt x="3009443" y="443484"/>
                  <a:pt x="3018930" y="437769"/>
                  <a:pt x="3026931" y="429997"/>
                </a:cubicBezTo>
                <a:cubicBezTo>
                  <a:pt x="3034932" y="422224"/>
                  <a:pt x="3041218" y="411937"/>
                  <a:pt x="3045790" y="399135"/>
                </a:cubicBezTo>
                <a:cubicBezTo>
                  <a:pt x="3050362" y="386334"/>
                  <a:pt x="3052648" y="371018"/>
                  <a:pt x="3052648" y="353187"/>
                </a:cubicBezTo>
                <a:lnTo>
                  <a:pt x="3052648" y="311353"/>
                </a:lnTo>
                <a:cubicBezTo>
                  <a:pt x="3052648" y="275234"/>
                  <a:pt x="3044533" y="249631"/>
                  <a:pt x="3028302" y="234544"/>
                </a:cubicBezTo>
                <a:cubicBezTo>
                  <a:pt x="3012072" y="219456"/>
                  <a:pt x="2990240" y="211912"/>
                  <a:pt x="2962808" y="211912"/>
                </a:cubicBezTo>
                <a:close/>
                <a:moveTo>
                  <a:pt x="591083" y="211912"/>
                </a:moveTo>
                <a:cubicBezTo>
                  <a:pt x="563651" y="211912"/>
                  <a:pt x="541820" y="219456"/>
                  <a:pt x="525590" y="234544"/>
                </a:cubicBezTo>
                <a:cubicBezTo>
                  <a:pt x="509360" y="249631"/>
                  <a:pt x="501244" y="275234"/>
                  <a:pt x="501244" y="311353"/>
                </a:cubicBezTo>
                <a:lnTo>
                  <a:pt x="501244" y="353187"/>
                </a:lnTo>
                <a:cubicBezTo>
                  <a:pt x="501244" y="371018"/>
                  <a:pt x="503530" y="386334"/>
                  <a:pt x="508102" y="399135"/>
                </a:cubicBezTo>
                <a:cubicBezTo>
                  <a:pt x="512674" y="411937"/>
                  <a:pt x="518960" y="422224"/>
                  <a:pt x="526961" y="429997"/>
                </a:cubicBezTo>
                <a:cubicBezTo>
                  <a:pt x="534962" y="437769"/>
                  <a:pt x="544449" y="443484"/>
                  <a:pt x="555422" y="447141"/>
                </a:cubicBezTo>
                <a:cubicBezTo>
                  <a:pt x="566395" y="450799"/>
                  <a:pt x="578282" y="452628"/>
                  <a:pt x="591083" y="452628"/>
                </a:cubicBezTo>
                <a:cubicBezTo>
                  <a:pt x="603885" y="452628"/>
                  <a:pt x="615772" y="450799"/>
                  <a:pt x="626745" y="447141"/>
                </a:cubicBezTo>
                <a:cubicBezTo>
                  <a:pt x="637718" y="443484"/>
                  <a:pt x="647205" y="437769"/>
                  <a:pt x="655206" y="429997"/>
                </a:cubicBezTo>
                <a:cubicBezTo>
                  <a:pt x="663207" y="422224"/>
                  <a:pt x="669493" y="411937"/>
                  <a:pt x="674065" y="399135"/>
                </a:cubicBezTo>
                <a:cubicBezTo>
                  <a:pt x="678637" y="386334"/>
                  <a:pt x="680923" y="371018"/>
                  <a:pt x="680923" y="353187"/>
                </a:cubicBezTo>
                <a:lnTo>
                  <a:pt x="680923" y="311353"/>
                </a:lnTo>
                <a:cubicBezTo>
                  <a:pt x="680923" y="275234"/>
                  <a:pt x="672808" y="249631"/>
                  <a:pt x="656577" y="234544"/>
                </a:cubicBezTo>
                <a:cubicBezTo>
                  <a:pt x="640347" y="219456"/>
                  <a:pt x="618515" y="211912"/>
                  <a:pt x="591083" y="211912"/>
                </a:cubicBezTo>
                <a:close/>
                <a:moveTo>
                  <a:pt x="3789350" y="210541"/>
                </a:moveTo>
                <a:cubicBezTo>
                  <a:pt x="3761918" y="210541"/>
                  <a:pt x="3741687" y="219456"/>
                  <a:pt x="3728656" y="237287"/>
                </a:cubicBezTo>
                <a:cubicBezTo>
                  <a:pt x="3715626" y="255118"/>
                  <a:pt x="3709111" y="279806"/>
                  <a:pt x="3709111" y="311353"/>
                </a:cubicBezTo>
                <a:lnTo>
                  <a:pt x="3709111" y="353873"/>
                </a:lnTo>
                <a:cubicBezTo>
                  <a:pt x="3709111" y="385877"/>
                  <a:pt x="3715626" y="410680"/>
                  <a:pt x="3728656" y="428282"/>
                </a:cubicBezTo>
                <a:cubicBezTo>
                  <a:pt x="3741687" y="445884"/>
                  <a:pt x="3760775" y="454685"/>
                  <a:pt x="3785921" y="454685"/>
                </a:cubicBezTo>
                <a:cubicBezTo>
                  <a:pt x="3800094" y="454685"/>
                  <a:pt x="3812781" y="452285"/>
                  <a:pt x="3823982" y="447484"/>
                </a:cubicBezTo>
                <a:cubicBezTo>
                  <a:pt x="3835184" y="442684"/>
                  <a:pt x="3844557" y="436054"/>
                  <a:pt x="3852101" y="427596"/>
                </a:cubicBezTo>
                <a:cubicBezTo>
                  <a:pt x="3859644" y="419138"/>
                  <a:pt x="3865474" y="409308"/>
                  <a:pt x="3869588" y="398107"/>
                </a:cubicBezTo>
                <a:cubicBezTo>
                  <a:pt x="3873703" y="386905"/>
                  <a:pt x="3875761" y="374904"/>
                  <a:pt x="3875761" y="362102"/>
                </a:cubicBezTo>
                <a:lnTo>
                  <a:pt x="3875761" y="285293"/>
                </a:lnTo>
                <a:cubicBezTo>
                  <a:pt x="3875761" y="276606"/>
                  <a:pt x="3874046" y="267805"/>
                  <a:pt x="3870617" y="258889"/>
                </a:cubicBezTo>
                <a:cubicBezTo>
                  <a:pt x="3867188" y="249974"/>
                  <a:pt x="3861930" y="241973"/>
                  <a:pt x="3854843" y="234886"/>
                </a:cubicBezTo>
                <a:cubicBezTo>
                  <a:pt x="3847757" y="227800"/>
                  <a:pt x="3838842" y="221971"/>
                  <a:pt x="3828097" y="217399"/>
                </a:cubicBezTo>
                <a:cubicBezTo>
                  <a:pt x="3817353" y="212827"/>
                  <a:pt x="3804437" y="210541"/>
                  <a:pt x="3789350" y="210541"/>
                </a:cubicBezTo>
                <a:close/>
                <a:moveTo>
                  <a:pt x="1308811" y="207797"/>
                </a:moveTo>
                <a:cubicBezTo>
                  <a:pt x="1280007" y="207797"/>
                  <a:pt x="1258405" y="215341"/>
                  <a:pt x="1244003" y="230429"/>
                </a:cubicBezTo>
                <a:cubicBezTo>
                  <a:pt x="1229601" y="245516"/>
                  <a:pt x="1222400" y="263804"/>
                  <a:pt x="1222400" y="285293"/>
                </a:cubicBezTo>
                <a:lnTo>
                  <a:pt x="1222400" y="299694"/>
                </a:lnTo>
                <a:lnTo>
                  <a:pt x="1392478" y="299694"/>
                </a:lnTo>
                <a:lnTo>
                  <a:pt x="1392478" y="283235"/>
                </a:lnTo>
                <a:cubicBezTo>
                  <a:pt x="1392478" y="273177"/>
                  <a:pt x="1390993" y="263576"/>
                  <a:pt x="1388021" y="254432"/>
                </a:cubicBezTo>
                <a:cubicBezTo>
                  <a:pt x="1385049" y="245288"/>
                  <a:pt x="1380134" y="237287"/>
                  <a:pt x="1373276" y="230429"/>
                </a:cubicBezTo>
                <a:cubicBezTo>
                  <a:pt x="1366418" y="223571"/>
                  <a:pt x="1357731" y="218084"/>
                  <a:pt x="1347216" y="213969"/>
                </a:cubicBezTo>
                <a:cubicBezTo>
                  <a:pt x="1336700" y="209855"/>
                  <a:pt x="1323899" y="207797"/>
                  <a:pt x="1308811" y="207797"/>
                </a:cubicBezTo>
                <a:close/>
                <a:moveTo>
                  <a:pt x="3381908" y="136474"/>
                </a:moveTo>
                <a:cubicBezTo>
                  <a:pt x="3408426" y="136474"/>
                  <a:pt x="3432658" y="140360"/>
                  <a:pt x="3454603" y="148133"/>
                </a:cubicBezTo>
                <a:cubicBezTo>
                  <a:pt x="3476549" y="155905"/>
                  <a:pt x="3495180" y="167107"/>
                  <a:pt x="3510496" y="181737"/>
                </a:cubicBezTo>
                <a:cubicBezTo>
                  <a:pt x="3525812" y="196367"/>
                  <a:pt x="3537699" y="214427"/>
                  <a:pt x="3546158" y="235915"/>
                </a:cubicBezTo>
                <a:cubicBezTo>
                  <a:pt x="3554616" y="257404"/>
                  <a:pt x="3558845" y="282092"/>
                  <a:pt x="3558845" y="309981"/>
                </a:cubicBezTo>
                <a:lnTo>
                  <a:pt x="3558845" y="354559"/>
                </a:lnTo>
                <a:cubicBezTo>
                  <a:pt x="3558845" y="381990"/>
                  <a:pt x="3554616" y="406565"/>
                  <a:pt x="3546158" y="428282"/>
                </a:cubicBezTo>
                <a:cubicBezTo>
                  <a:pt x="3537699" y="449999"/>
                  <a:pt x="3525812" y="468173"/>
                  <a:pt x="3510496" y="482803"/>
                </a:cubicBezTo>
                <a:cubicBezTo>
                  <a:pt x="3495180" y="497434"/>
                  <a:pt x="3476549" y="508635"/>
                  <a:pt x="3454603" y="516407"/>
                </a:cubicBezTo>
                <a:cubicBezTo>
                  <a:pt x="3432658" y="524180"/>
                  <a:pt x="3408426" y="528066"/>
                  <a:pt x="3381908" y="528066"/>
                </a:cubicBezTo>
                <a:cubicBezTo>
                  <a:pt x="3354934" y="528066"/>
                  <a:pt x="3330588" y="524180"/>
                  <a:pt x="3308871" y="516407"/>
                </a:cubicBezTo>
                <a:cubicBezTo>
                  <a:pt x="3287154" y="508635"/>
                  <a:pt x="3268637" y="497434"/>
                  <a:pt x="3253321" y="482803"/>
                </a:cubicBezTo>
                <a:cubicBezTo>
                  <a:pt x="3238005" y="468173"/>
                  <a:pt x="3226117" y="449999"/>
                  <a:pt x="3217659" y="428282"/>
                </a:cubicBezTo>
                <a:cubicBezTo>
                  <a:pt x="3209201" y="406565"/>
                  <a:pt x="3204972" y="381990"/>
                  <a:pt x="3204972" y="354559"/>
                </a:cubicBezTo>
                <a:lnTo>
                  <a:pt x="3204972" y="309981"/>
                </a:lnTo>
                <a:cubicBezTo>
                  <a:pt x="3204972" y="282092"/>
                  <a:pt x="3209201" y="257404"/>
                  <a:pt x="3217659" y="235915"/>
                </a:cubicBezTo>
                <a:cubicBezTo>
                  <a:pt x="3226117" y="214427"/>
                  <a:pt x="3238005" y="196367"/>
                  <a:pt x="3253321" y="181737"/>
                </a:cubicBezTo>
                <a:cubicBezTo>
                  <a:pt x="3268637" y="167107"/>
                  <a:pt x="3287154" y="155905"/>
                  <a:pt x="3308871" y="148133"/>
                </a:cubicBezTo>
                <a:cubicBezTo>
                  <a:pt x="3330588" y="140360"/>
                  <a:pt x="3354934" y="136474"/>
                  <a:pt x="3381908" y="136474"/>
                </a:cubicBezTo>
                <a:close/>
                <a:moveTo>
                  <a:pt x="2962808" y="136474"/>
                </a:moveTo>
                <a:cubicBezTo>
                  <a:pt x="2989326" y="136474"/>
                  <a:pt x="3013558" y="140360"/>
                  <a:pt x="3035503" y="148133"/>
                </a:cubicBezTo>
                <a:cubicBezTo>
                  <a:pt x="3057449" y="155905"/>
                  <a:pt x="3076080" y="167107"/>
                  <a:pt x="3091396" y="181737"/>
                </a:cubicBezTo>
                <a:cubicBezTo>
                  <a:pt x="3106712" y="196367"/>
                  <a:pt x="3118599" y="214427"/>
                  <a:pt x="3127057" y="235915"/>
                </a:cubicBezTo>
                <a:cubicBezTo>
                  <a:pt x="3135516" y="257404"/>
                  <a:pt x="3139745" y="282092"/>
                  <a:pt x="3139745" y="309981"/>
                </a:cubicBezTo>
                <a:lnTo>
                  <a:pt x="3139745" y="354559"/>
                </a:lnTo>
                <a:cubicBezTo>
                  <a:pt x="3139745" y="381990"/>
                  <a:pt x="3135516" y="406565"/>
                  <a:pt x="3127057" y="428282"/>
                </a:cubicBezTo>
                <a:cubicBezTo>
                  <a:pt x="3118599" y="449999"/>
                  <a:pt x="3106712" y="468173"/>
                  <a:pt x="3091396" y="482803"/>
                </a:cubicBezTo>
                <a:cubicBezTo>
                  <a:pt x="3076080" y="497434"/>
                  <a:pt x="3057449" y="508635"/>
                  <a:pt x="3035503" y="516407"/>
                </a:cubicBezTo>
                <a:cubicBezTo>
                  <a:pt x="3013558" y="524180"/>
                  <a:pt x="2989326" y="528066"/>
                  <a:pt x="2962808" y="528066"/>
                </a:cubicBezTo>
                <a:cubicBezTo>
                  <a:pt x="2935833" y="528066"/>
                  <a:pt x="2911487" y="524180"/>
                  <a:pt x="2889771" y="516407"/>
                </a:cubicBezTo>
                <a:cubicBezTo>
                  <a:pt x="2868054" y="508635"/>
                  <a:pt x="2849537" y="497434"/>
                  <a:pt x="2834221" y="482803"/>
                </a:cubicBezTo>
                <a:cubicBezTo>
                  <a:pt x="2818905" y="468173"/>
                  <a:pt x="2807018" y="449999"/>
                  <a:pt x="2798559" y="428282"/>
                </a:cubicBezTo>
                <a:cubicBezTo>
                  <a:pt x="2790101" y="406565"/>
                  <a:pt x="2785872" y="381990"/>
                  <a:pt x="2785872" y="354559"/>
                </a:cubicBezTo>
                <a:lnTo>
                  <a:pt x="2785872" y="309981"/>
                </a:lnTo>
                <a:cubicBezTo>
                  <a:pt x="2785872" y="282092"/>
                  <a:pt x="2790101" y="257404"/>
                  <a:pt x="2798559" y="235915"/>
                </a:cubicBezTo>
                <a:cubicBezTo>
                  <a:pt x="2807018" y="214427"/>
                  <a:pt x="2818905" y="196367"/>
                  <a:pt x="2834221" y="181737"/>
                </a:cubicBezTo>
                <a:cubicBezTo>
                  <a:pt x="2849537" y="167107"/>
                  <a:pt x="2868054" y="155905"/>
                  <a:pt x="2889771" y="148133"/>
                </a:cubicBezTo>
                <a:cubicBezTo>
                  <a:pt x="2911487" y="140360"/>
                  <a:pt x="2935833" y="136474"/>
                  <a:pt x="2962808" y="136474"/>
                </a:cubicBezTo>
                <a:close/>
                <a:moveTo>
                  <a:pt x="2143277" y="136474"/>
                </a:moveTo>
                <a:cubicBezTo>
                  <a:pt x="2160194" y="136474"/>
                  <a:pt x="2176538" y="138989"/>
                  <a:pt x="2192312" y="144018"/>
                </a:cubicBezTo>
                <a:cubicBezTo>
                  <a:pt x="2208085" y="149047"/>
                  <a:pt x="2222144" y="157162"/>
                  <a:pt x="2234489" y="168364"/>
                </a:cubicBezTo>
                <a:cubicBezTo>
                  <a:pt x="2246833" y="179565"/>
                  <a:pt x="2256663" y="194081"/>
                  <a:pt x="2263978" y="211912"/>
                </a:cubicBezTo>
                <a:cubicBezTo>
                  <a:pt x="2271293" y="229743"/>
                  <a:pt x="2274951" y="251231"/>
                  <a:pt x="2274951" y="276377"/>
                </a:cubicBezTo>
                <a:lnTo>
                  <a:pt x="2274951" y="522580"/>
                </a:lnTo>
                <a:lnTo>
                  <a:pt x="2188540" y="522580"/>
                </a:lnTo>
                <a:lnTo>
                  <a:pt x="2188540" y="294894"/>
                </a:lnTo>
                <a:cubicBezTo>
                  <a:pt x="2188540" y="239573"/>
                  <a:pt x="2164537" y="211912"/>
                  <a:pt x="2116531" y="211912"/>
                </a:cubicBezTo>
                <a:cubicBezTo>
                  <a:pt x="2109673" y="211912"/>
                  <a:pt x="2101558" y="212941"/>
                  <a:pt x="2092185" y="214998"/>
                </a:cubicBezTo>
                <a:cubicBezTo>
                  <a:pt x="2082813" y="217056"/>
                  <a:pt x="2073897" y="221170"/>
                  <a:pt x="2065440" y="227343"/>
                </a:cubicBezTo>
                <a:cubicBezTo>
                  <a:pt x="2056981" y="233515"/>
                  <a:pt x="2049780" y="242316"/>
                  <a:pt x="2043836" y="253746"/>
                </a:cubicBezTo>
                <a:cubicBezTo>
                  <a:pt x="2037893" y="265176"/>
                  <a:pt x="2034921" y="280263"/>
                  <a:pt x="2034921" y="299009"/>
                </a:cubicBezTo>
                <a:lnTo>
                  <a:pt x="2034921" y="522580"/>
                </a:lnTo>
                <a:lnTo>
                  <a:pt x="1948510" y="522580"/>
                </a:lnTo>
                <a:lnTo>
                  <a:pt x="1948510" y="144704"/>
                </a:lnTo>
                <a:lnTo>
                  <a:pt x="2030120" y="144704"/>
                </a:lnTo>
                <a:lnTo>
                  <a:pt x="2030120" y="187909"/>
                </a:lnTo>
                <a:lnTo>
                  <a:pt x="2031492" y="187909"/>
                </a:lnTo>
                <a:cubicBezTo>
                  <a:pt x="2044751" y="168707"/>
                  <a:pt x="2061095" y="155334"/>
                  <a:pt x="2080527" y="147790"/>
                </a:cubicBezTo>
                <a:cubicBezTo>
                  <a:pt x="2099958" y="140246"/>
                  <a:pt x="2120874" y="136474"/>
                  <a:pt x="2143277" y="136474"/>
                </a:cubicBezTo>
                <a:close/>
                <a:moveTo>
                  <a:pt x="1701317" y="136474"/>
                </a:moveTo>
                <a:cubicBezTo>
                  <a:pt x="1723263" y="136474"/>
                  <a:pt x="1743608" y="139217"/>
                  <a:pt x="1762354" y="144704"/>
                </a:cubicBezTo>
                <a:cubicBezTo>
                  <a:pt x="1781099" y="150190"/>
                  <a:pt x="1797216" y="158077"/>
                  <a:pt x="1810703" y="168364"/>
                </a:cubicBezTo>
                <a:cubicBezTo>
                  <a:pt x="1824190" y="178651"/>
                  <a:pt x="1834706" y="191224"/>
                  <a:pt x="1842249" y="206083"/>
                </a:cubicBezTo>
                <a:cubicBezTo>
                  <a:pt x="1849794" y="220942"/>
                  <a:pt x="1853565" y="237972"/>
                  <a:pt x="1853565" y="257175"/>
                </a:cubicBezTo>
                <a:lnTo>
                  <a:pt x="1853565" y="522580"/>
                </a:lnTo>
                <a:lnTo>
                  <a:pt x="1776070" y="522580"/>
                </a:lnTo>
                <a:lnTo>
                  <a:pt x="1774698" y="475945"/>
                </a:lnTo>
                <a:cubicBezTo>
                  <a:pt x="1771041" y="484175"/>
                  <a:pt x="1765211" y="491604"/>
                  <a:pt x="1757210" y="498234"/>
                </a:cubicBezTo>
                <a:cubicBezTo>
                  <a:pt x="1749209" y="504863"/>
                  <a:pt x="1740179" y="510349"/>
                  <a:pt x="1730121" y="514693"/>
                </a:cubicBezTo>
                <a:cubicBezTo>
                  <a:pt x="1720063" y="519036"/>
                  <a:pt x="1709547" y="522351"/>
                  <a:pt x="1698574" y="524637"/>
                </a:cubicBezTo>
                <a:cubicBezTo>
                  <a:pt x="1687601" y="526923"/>
                  <a:pt x="1677086" y="528066"/>
                  <a:pt x="1667027" y="528066"/>
                </a:cubicBezTo>
                <a:cubicBezTo>
                  <a:pt x="1626336" y="528066"/>
                  <a:pt x="1594790" y="518808"/>
                  <a:pt x="1572387" y="500291"/>
                </a:cubicBezTo>
                <a:cubicBezTo>
                  <a:pt x="1549984" y="481774"/>
                  <a:pt x="1538783" y="455828"/>
                  <a:pt x="1538783" y="422453"/>
                </a:cubicBezTo>
                <a:lnTo>
                  <a:pt x="1538783" y="400507"/>
                </a:lnTo>
                <a:cubicBezTo>
                  <a:pt x="1538783" y="384962"/>
                  <a:pt x="1541183" y="370675"/>
                  <a:pt x="1545984" y="357645"/>
                </a:cubicBezTo>
                <a:cubicBezTo>
                  <a:pt x="1550785" y="344614"/>
                  <a:pt x="1558785" y="333299"/>
                  <a:pt x="1569987" y="323697"/>
                </a:cubicBezTo>
                <a:cubicBezTo>
                  <a:pt x="1581188" y="314096"/>
                  <a:pt x="1595933" y="306553"/>
                  <a:pt x="1614221" y="301066"/>
                </a:cubicBezTo>
                <a:cubicBezTo>
                  <a:pt x="1632509" y="295580"/>
                  <a:pt x="1654912" y="292837"/>
                  <a:pt x="1681430" y="292837"/>
                </a:cubicBezTo>
                <a:lnTo>
                  <a:pt x="1767840" y="292837"/>
                </a:lnTo>
                <a:lnTo>
                  <a:pt x="1767840" y="278435"/>
                </a:lnTo>
                <a:cubicBezTo>
                  <a:pt x="1767840" y="255118"/>
                  <a:pt x="1762468" y="238315"/>
                  <a:pt x="1751724" y="228028"/>
                </a:cubicBezTo>
                <a:cubicBezTo>
                  <a:pt x="1740979" y="217741"/>
                  <a:pt x="1723949" y="212598"/>
                  <a:pt x="1700631" y="212598"/>
                </a:cubicBezTo>
                <a:cubicBezTo>
                  <a:pt x="1661312" y="212598"/>
                  <a:pt x="1625651" y="225171"/>
                  <a:pt x="1593647" y="250317"/>
                </a:cubicBezTo>
                <a:lnTo>
                  <a:pt x="1551128" y="187223"/>
                </a:lnTo>
                <a:cubicBezTo>
                  <a:pt x="1570330" y="173965"/>
                  <a:pt x="1592047" y="162192"/>
                  <a:pt x="1616279" y="151905"/>
                </a:cubicBezTo>
                <a:cubicBezTo>
                  <a:pt x="1640510" y="141618"/>
                  <a:pt x="1668857" y="136474"/>
                  <a:pt x="1701317" y="136474"/>
                </a:cubicBezTo>
                <a:close/>
                <a:moveTo>
                  <a:pt x="1310183" y="136474"/>
                </a:moveTo>
                <a:cubicBezTo>
                  <a:pt x="1333957" y="136474"/>
                  <a:pt x="1356018" y="139903"/>
                  <a:pt x="1376362" y="146761"/>
                </a:cubicBezTo>
                <a:cubicBezTo>
                  <a:pt x="1396709" y="153619"/>
                  <a:pt x="1414196" y="164021"/>
                  <a:pt x="1428826" y="177965"/>
                </a:cubicBezTo>
                <a:cubicBezTo>
                  <a:pt x="1443456" y="191910"/>
                  <a:pt x="1454886" y="209283"/>
                  <a:pt x="1463116" y="230086"/>
                </a:cubicBezTo>
                <a:cubicBezTo>
                  <a:pt x="1471345" y="250888"/>
                  <a:pt x="1475460" y="275006"/>
                  <a:pt x="1475460" y="302438"/>
                </a:cubicBezTo>
                <a:lnTo>
                  <a:pt x="1475460" y="364845"/>
                </a:lnTo>
                <a:lnTo>
                  <a:pt x="1222400" y="364845"/>
                </a:lnTo>
                <a:cubicBezTo>
                  <a:pt x="1222400" y="395021"/>
                  <a:pt x="1230401" y="417766"/>
                  <a:pt x="1246403" y="433083"/>
                </a:cubicBezTo>
                <a:cubicBezTo>
                  <a:pt x="1262405" y="448399"/>
                  <a:pt x="1285494" y="456057"/>
                  <a:pt x="1315669" y="456057"/>
                </a:cubicBezTo>
                <a:cubicBezTo>
                  <a:pt x="1338072" y="456057"/>
                  <a:pt x="1357961" y="453657"/>
                  <a:pt x="1375334" y="448856"/>
                </a:cubicBezTo>
                <a:cubicBezTo>
                  <a:pt x="1392707" y="444055"/>
                  <a:pt x="1410995" y="436169"/>
                  <a:pt x="1430198" y="425196"/>
                </a:cubicBezTo>
                <a:lnTo>
                  <a:pt x="1465859" y="487604"/>
                </a:lnTo>
                <a:cubicBezTo>
                  <a:pt x="1447572" y="499948"/>
                  <a:pt x="1426083" y="509778"/>
                  <a:pt x="1401394" y="517093"/>
                </a:cubicBezTo>
                <a:cubicBezTo>
                  <a:pt x="1376705" y="524408"/>
                  <a:pt x="1346530" y="528066"/>
                  <a:pt x="1310868" y="528066"/>
                </a:cubicBezTo>
                <a:cubicBezTo>
                  <a:pt x="1288923" y="528066"/>
                  <a:pt x="1267663" y="525208"/>
                  <a:pt x="1247089" y="519493"/>
                </a:cubicBezTo>
                <a:cubicBezTo>
                  <a:pt x="1226515" y="513778"/>
                  <a:pt x="1208113" y="504177"/>
                  <a:pt x="1191882" y="490690"/>
                </a:cubicBezTo>
                <a:cubicBezTo>
                  <a:pt x="1175652" y="477202"/>
                  <a:pt x="1162622" y="459143"/>
                  <a:pt x="1152792" y="436512"/>
                </a:cubicBezTo>
                <a:cubicBezTo>
                  <a:pt x="1142962" y="413880"/>
                  <a:pt x="1138047" y="385648"/>
                  <a:pt x="1138047" y="351815"/>
                </a:cubicBezTo>
                <a:lnTo>
                  <a:pt x="1138047" y="312725"/>
                </a:lnTo>
                <a:cubicBezTo>
                  <a:pt x="1138047" y="282092"/>
                  <a:pt x="1142505" y="255689"/>
                  <a:pt x="1151420" y="233515"/>
                </a:cubicBezTo>
                <a:cubicBezTo>
                  <a:pt x="1160335" y="211341"/>
                  <a:pt x="1172565" y="193053"/>
                  <a:pt x="1188110" y="178651"/>
                </a:cubicBezTo>
                <a:cubicBezTo>
                  <a:pt x="1203655" y="164249"/>
                  <a:pt x="1221829" y="153619"/>
                  <a:pt x="1242632" y="146761"/>
                </a:cubicBezTo>
                <a:cubicBezTo>
                  <a:pt x="1263434" y="139903"/>
                  <a:pt x="1285951" y="136474"/>
                  <a:pt x="1310183" y="136474"/>
                </a:cubicBezTo>
                <a:close/>
                <a:moveTo>
                  <a:pt x="1043102" y="136474"/>
                </a:moveTo>
                <a:cubicBezTo>
                  <a:pt x="1052703" y="136474"/>
                  <a:pt x="1062305" y="137160"/>
                  <a:pt x="1071905" y="138532"/>
                </a:cubicBezTo>
                <a:cubicBezTo>
                  <a:pt x="1081506" y="139903"/>
                  <a:pt x="1089737" y="141732"/>
                  <a:pt x="1096594" y="144018"/>
                </a:cubicBezTo>
                <a:lnTo>
                  <a:pt x="1071905" y="222199"/>
                </a:lnTo>
                <a:cubicBezTo>
                  <a:pt x="1065505" y="219456"/>
                  <a:pt x="1058647" y="217399"/>
                  <a:pt x="1051331" y="216027"/>
                </a:cubicBezTo>
                <a:cubicBezTo>
                  <a:pt x="1044016" y="214655"/>
                  <a:pt x="1034873" y="213969"/>
                  <a:pt x="1023900" y="213969"/>
                </a:cubicBezTo>
                <a:cubicBezTo>
                  <a:pt x="1012012" y="213969"/>
                  <a:pt x="1000925" y="216027"/>
                  <a:pt x="990638" y="220142"/>
                </a:cubicBezTo>
                <a:cubicBezTo>
                  <a:pt x="980351" y="224256"/>
                  <a:pt x="971436" y="230086"/>
                  <a:pt x="963892" y="237630"/>
                </a:cubicBezTo>
                <a:cubicBezTo>
                  <a:pt x="956348" y="245173"/>
                  <a:pt x="950405" y="254089"/>
                  <a:pt x="946061" y="264376"/>
                </a:cubicBezTo>
                <a:cubicBezTo>
                  <a:pt x="941718" y="274663"/>
                  <a:pt x="939546" y="285979"/>
                  <a:pt x="939546" y="298323"/>
                </a:cubicBezTo>
                <a:lnTo>
                  <a:pt x="939546" y="522580"/>
                </a:lnTo>
                <a:lnTo>
                  <a:pt x="853135" y="522580"/>
                </a:lnTo>
                <a:lnTo>
                  <a:pt x="853135" y="144704"/>
                </a:lnTo>
                <a:lnTo>
                  <a:pt x="936117" y="144704"/>
                </a:lnTo>
                <a:lnTo>
                  <a:pt x="936117" y="199568"/>
                </a:lnTo>
                <a:lnTo>
                  <a:pt x="937488" y="199568"/>
                </a:lnTo>
                <a:cubicBezTo>
                  <a:pt x="947547" y="180365"/>
                  <a:pt x="960920" y="165049"/>
                  <a:pt x="977608" y="153619"/>
                </a:cubicBezTo>
                <a:cubicBezTo>
                  <a:pt x="994296" y="142189"/>
                  <a:pt x="1016127" y="136474"/>
                  <a:pt x="1043102" y="136474"/>
                </a:cubicBezTo>
                <a:close/>
                <a:moveTo>
                  <a:pt x="591083" y="136474"/>
                </a:moveTo>
                <a:cubicBezTo>
                  <a:pt x="617601" y="136474"/>
                  <a:pt x="641833" y="140360"/>
                  <a:pt x="663779" y="148133"/>
                </a:cubicBezTo>
                <a:cubicBezTo>
                  <a:pt x="685724" y="155905"/>
                  <a:pt x="704355" y="167107"/>
                  <a:pt x="719671" y="181737"/>
                </a:cubicBezTo>
                <a:cubicBezTo>
                  <a:pt x="734987" y="196367"/>
                  <a:pt x="746874" y="214427"/>
                  <a:pt x="755333" y="235915"/>
                </a:cubicBezTo>
                <a:cubicBezTo>
                  <a:pt x="763791" y="257404"/>
                  <a:pt x="768021" y="282092"/>
                  <a:pt x="768021" y="309981"/>
                </a:cubicBezTo>
                <a:lnTo>
                  <a:pt x="768021" y="354559"/>
                </a:lnTo>
                <a:cubicBezTo>
                  <a:pt x="768021" y="381990"/>
                  <a:pt x="763791" y="406565"/>
                  <a:pt x="755333" y="428282"/>
                </a:cubicBezTo>
                <a:cubicBezTo>
                  <a:pt x="746874" y="449999"/>
                  <a:pt x="734987" y="468173"/>
                  <a:pt x="719671" y="482803"/>
                </a:cubicBezTo>
                <a:cubicBezTo>
                  <a:pt x="704355" y="497434"/>
                  <a:pt x="685724" y="508635"/>
                  <a:pt x="663779" y="516407"/>
                </a:cubicBezTo>
                <a:cubicBezTo>
                  <a:pt x="641833" y="524180"/>
                  <a:pt x="617601" y="528066"/>
                  <a:pt x="591083" y="528066"/>
                </a:cubicBezTo>
                <a:cubicBezTo>
                  <a:pt x="564109" y="528066"/>
                  <a:pt x="539763" y="524180"/>
                  <a:pt x="518046" y="516407"/>
                </a:cubicBezTo>
                <a:cubicBezTo>
                  <a:pt x="496329" y="508635"/>
                  <a:pt x="477812" y="497434"/>
                  <a:pt x="462496" y="482803"/>
                </a:cubicBezTo>
                <a:cubicBezTo>
                  <a:pt x="447180" y="468173"/>
                  <a:pt x="435292" y="449999"/>
                  <a:pt x="426834" y="428282"/>
                </a:cubicBezTo>
                <a:cubicBezTo>
                  <a:pt x="418377" y="406565"/>
                  <a:pt x="414147" y="381990"/>
                  <a:pt x="414147" y="354559"/>
                </a:cubicBezTo>
                <a:lnTo>
                  <a:pt x="414147" y="309981"/>
                </a:lnTo>
                <a:cubicBezTo>
                  <a:pt x="414147" y="282092"/>
                  <a:pt x="418377" y="257404"/>
                  <a:pt x="426834" y="235915"/>
                </a:cubicBezTo>
                <a:cubicBezTo>
                  <a:pt x="435292" y="214427"/>
                  <a:pt x="447180" y="196367"/>
                  <a:pt x="462496" y="181737"/>
                </a:cubicBezTo>
                <a:cubicBezTo>
                  <a:pt x="477812" y="167107"/>
                  <a:pt x="496329" y="155905"/>
                  <a:pt x="518046" y="148133"/>
                </a:cubicBezTo>
                <a:cubicBezTo>
                  <a:pt x="539763" y="140360"/>
                  <a:pt x="564109" y="136474"/>
                  <a:pt x="591083" y="136474"/>
                </a:cubicBezTo>
                <a:close/>
                <a:moveTo>
                  <a:pt x="0" y="28118"/>
                </a:moveTo>
                <a:lnTo>
                  <a:pt x="87782" y="28118"/>
                </a:lnTo>
                <a:lnTo>
                  <a:pt x="87782" y="254432"/>
                </a:lnTo>
                <a:lnTo>
                  <a:pt x="282550" y="28118"/>
                </a:lnTo>
                <a:lnTo>
                  <a:pt x="384048" y="28118"/>
                </a:lnTo>
                <a:lnTo>
                  <a:pt x="192710" y="246202"/>
                </a:lnTo>
                <a:lnTo>
                  <a:pt x="394335" y="522580"/>
                </a:lnTo>
                <a:lnTo>
                  <a:pt x="283235" y="522580"/>
                </a:lnTo>
                <a:lnTo>
                  <a:pt x="133731" y="309981"/>
                </a:lnTo>
                <a:lnTo>
                  <a:pt x="87782" y="360045"/>
                </a:lnTo>
                <a:lnTo>
                  <a:pt x="87782" y="522580"/>
                </a:lnTo>
                <a:lnTo>
                  <a:pt x="0" y="522580"/>
                </a:lnTo>
                <a:close/>
                <a:moveTo>
                  <a:pt x="3874389" y="4115"/>
                </a:moveTo>
                <a:lnTo>
                  <a:pt x="3960800" y="4115"/>
                </a:lnTo>
                <a:lnTo>
                  <a:pt x="3960800" y="522580"/>
                </a:lnTo>
                <a:lnTo>
                  <a:pt x="3879190" y="522580"/>
                </a:lnTo>
                <a:lnTo>
                  <a:pt x="3879190" y="478002"/>
                </a:lnTo>
                <a:lnTo>
                  <a:pt x="3877132" y="478002"/>
                </a:lnTo>
                <a:cubicBezTo>
                  <a:pt x="3867074" y="496290"/>
                  <a:pt x="3852215" y="509206"/>
                  <a:pt x="3832555" y="516750"/>
                </a:cubicBezTo>
                <a:cubicBezTo>
                  <a:pt x="3812896" y="524294"/>
                  <a:pt x="3791636" y="528066"/>
                  <a:pt x="3768776" y="528066"/>
                </a:cubicBezTo>
                <a:cubicBezTo>
                  <a:pt x="3720313" y="528066"/>
                  <a:pt x="3684079" y="514007"/>
                  <a:pt x="3660076" y="485889"/>
                </a:cubicBezTo>
                <a:cubicBezTo>
                  <a:pt x="3636074" y="457771"/>
                  <a:pt x="3624072" y="418109"/>
                  <a:pt x="3624072" y="366903"/>
                </a:cubicBezTo>
                <a:lnTo>
                  <a:pt x="3624072" y="300380"/>
                </a:lnTo>
                <a:cubicBezTo>
                  <a:pt x="3624072" y="274777"/>
                  <a:pt x="3627615" y="251803"/>
                  <a:pt x="3634702" y="231458"/>
                </a:cubicBezTo>
                <a:cubicBezTo>
                  <a:pt x="3641788" y="211112"/>
                  <a:pt x="3651962" y="193967"/>
                  <a:pt x="3665220" y="180022"/>
                </a:cubicBezTo>
                <a:cubicBezTo>
                  <a:pt x="3678479" y="166078"/>
                  <a:pt x="3694367" y="155334"/>
                  <a:pt x="3712883" y="147790"/>
                </a:cubicBezTo>
                <a:cubicBezTo>
                  <a:pt x="3731400" y="140246"/>
                  <a:pt x="3752088" y="136474"/>
                  <a:pt x="3774948" y="136474"/>
                </a:cubicBezTo>
                <a:cubicBezTo>
                  <a:pt x="3790036" y="136474"/>
                  <a:pt x="3803180" y="137846"/>
                  <a:pt x="3814381" y="140589"/>
                </a:cubicBezTo>
                <a:cubicBezTo>
                  <a:pt x="3825583" y="143332"/>
                  <a:pt x="3835184" y="146647"/>
                  <a:pt x="3843185" y="150533"/>
                </a:cubicBezTo>
                <a:cubicBezTo>
                  <a:pt x="3851186" y="154419"/>
                  <a:pt x="3857701" y="158763"/>
                  <a:pt x="3862730" y="163563"/>
                </a:cubicBezTo>
                <a:cubicBezTo>
                  <a:pt x="3867759" y="168364"/>
                  <a:pt x="3871646" y="172821"/>
                  <a:pt x="3874389" y="176936"/>
                </a:cubicBezTo>
                <a:close/>
                <a:moveTo>
                  <a:pt x="2687193" y="0"/>
                </a:moveTo>
                <a:cubicBezTo>
                  <a:pt x="2701366" y="0"/>
                  <a:pt x="2714854" y="1143"/>
                  <a:pt x="2727655" y="3429"/>
                </a:cubicBezTo>
                <a:cubicBezTo>
                  <a:pt x="2740457" y="5715"/>
                  <a:pt x="2750744" y="8229"/>
                  <a:pt x="2758516" y="10973"/>
                </a:cubicBezTo>
                <a:lnTo>
                  <a:pt x="2744800" y="80238"/>
                </a:lnTo>
                <a:cubicBezTo>
                  <a:pt x="2731084" y="75666"/>
                  <a:pt x="2714625" y="73380"/>
                  <a:pt x="2695422" y="73380"/>
                </a:cubicBezTo>
                <a:cubicBezTo>
                  <a:pt x="2665247" y="73380"/>
                  <a:pt x="2650160" y="89154"/>
                  <a:pt x="2650160" y="120701"/>
                </a:cubicBezTo>
                <a:lnTo>
                  <a:pt x="2650160" y="144704"/>
                </a:lnTo>
                <a:lnTo>
                  <a:pt x="2745486" y="144704"/>
                </a:lnTo>
                <a:lnTo>
                  <a:pt x="2745486" y="215341"/>
                </a:lnTo>
                <a:lnTo>
                  <a:pt x="2650160" y="215341"/>
                </a:lnTo>
                <a:lnTo>
                  <a:pt x="2650160" y="522580"/>
                </a:lnTo>
                <a:lnTo>
                  <a:pt x="2563749" y="522580"/>
                </a:lnTo>
                <a:lnTo>
                  <a:pt x="2563749" y="215341"/>
                </a:lnTo>
                <a:lnTo>
                  <a:pt x="2503398" y="215341"/>
                </a:lnTo>
                <a:lnTo>
                  <a:pt x="2503398" y="144704"/>
                </a:lnTo>
                <a:lnTo>
                  <a:pt x="2563749" y="144704"/>
                </a:lnTo>
                <a:lnTo>
                  <a:pt x="2563749" y="118643"/>
                </a:lnTo>
                <a:cubicBezTo>
                  <a:pt x="2563749" y="80696"/>
                  <a:pt x="2573922" y="51435"/>
                  <a:pt x="2594267" y="30861"/>
                </a:cubicBezTo>
                <a:cubicBezTo>
                  <a:pt x="2614612" y="10287"/>
                  <a:pt x="2645588" y="0"/>
                  <a:pt x="268719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6626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7348C3F-7FC7-4EE3-AC45-5B767462F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8" t="45092" r="34616" b="48411"/>
          <a:stretch/>
        </p:blipFill>
        <p:spPr>
          <a:xfrm>
            <a:off x="4010867" y="3030052"/>
            <a:ext cx="3960800" cy="528066"/>
          </a:xfrm>
          <a:custGeom>
            <a:avLst/>
            <a:gdLst/>
            <a:ahLst/>
            <a:cxnLst/>
            <a:rect l="l" t="t" r="r" b="b"/>
            <a:pathLst>
              <a:path w="3960800" h="528066">
                <a:moveTo>
                  <a:pt x="1683487" y="360045"/>
                </a:moveTo>
                <a:cubicBezTo>
                  <a:pt x="1660626" y="360045"/>
                  <a:pt x="1644739" y="364388"/>
                  <a:pt x="1635823" y="373075"/>
                </a:cubicBezTo>
                <a:cubicBezTo>
                  <a:pt x="1626908" y="381762"/>
                  <a:pt x="1622450" y="393420"/>
                  <a:pt x="1622450" y="408051"/>
                </a:cubicBezTo>
                <a:lnTo>
                  <a:pt x="1622450" y="416281"/>
                </a:lnTo>
                <a:cubicBezTo>
                  <a:pt x="1622450" y="428625"/>
                  <a:pt x="1626794" y="438226"/>
                  <a:pt x="1635481" y="445084"/>
                </a:cubicBezTo>
                <a:cubicBezTo>
                  <a:pt x="1644167" y="451942"/>
                  <a:pt x="1656969" y="455371"/>
                  <a:pt x="1673885" y="455371"/>
                </a:cubicBezTo>
                <a:cubicBezTo>
                  <a:pt x="1709090" y="455371"/>
                  <a:pt x="1735150" y="446913"/>
                  <a:pt x="1752066" y="429997"/>
                </a:cubicBezTo>
                <a:cubicBezTo>
                  <a:pt x="1759840" y="422224"/>
                  <a:pt x="1764411" y="413880"/>
                  <a:pt x="1765782" y="404965"/>
                </a:cubicBezTo>
                <a:cubicBezTo>
                  <a:pt x="1767154" y="396049"/>
                  <a:pt x="1767840" y="384505"/>
                  <a:pt x="1767840" y="370332"/>
                </a:cubicBezTo>
                <a:lnTo>
                  <a:pt x="1767840" y="360045"/>
                </a:lnTo>
                <a:close/>
                <a:moveTo>
                  <a:pt x="3381908" y="211912"/>
                </a:moveTo>
                <a:cubicBezTo>
                  <a:pt x="3354477" y="211912"/>
                  <a:pt x="3332645" y="219456"/>
                  <a:pt x="3316415" y="234544"/>
                </a:cubicBezTo>
                <a:cubicBezTo>
                  <a:pt x="3300184" y="249631"/>
                  <a:pt x="3292069" y="275234"/>
                  <a:pt x="3292069" y="311353"/>
                </a:cubicBezTo>
                <a:lnTo>
                  <a:pt x="3292069" y="353187"/>
                </a:lnTo>
                <a:cubicBezTo>
                  <a:pt x="3292069" y="371018"/>
                  <a:pt x="3294354" y="386334"/>
                  <a:pt x="3298927" y="399135"/>
                </a:cubicBezTo>
                <a:cubicBezTo>
                  <a:pt x="3303499" y="411937"/>
                  <a:pt x="3309785" y="422224"/>
                  <a:pt x="3317786" y="429997"/>
                </a:cubicBezTo>
                <a:cubicBezTo>
                  <a:pt x="3325787" y="437769"/>
                  <a:pt x="3335274" y="443484"/>
                  <a:pt x="3346247" y="447141"/>
                </a:cubicBezTo>
                <a:cubicBezTo>
                  <a:pt x="3357220" y="450799"/>
                  <a:pt x="3369107" y="452628"/>
                  <a:pt x="3381908" y="452628"/>
                </a:cubicBezTo>
                <a:cubicBezTo>
                  <a:pt x="3394710" y="452628"/>
                  <a:pt x="3406598" y="450799"/>
                  <a:pt x="3417570" y="447141"/>
                </a:cubicBezTo>
                <a:cubicBezTo>
                  <a:pt x="3428543" y="443484"/>
                  <a:pt x="3438030" y="437769"/>
                  <a:pt x="3446031" y="429997"/>
                </a:cubicBezTo>
                <a:cubicBezTo>
                  <a:pt x="3454032" y="422224"/>
                  <a:pt x="3460318" y="411937"/>
                  <a:pt x="3464890" y="399135"/>
                </a:cubicBezTo>
                <a:cubicBezTo>
                  <a:pt x="3469462" y="386334"/>
                  <a:pt x="3471748" y="371018"/>
                  <a:pt x="3471748" y="353187"/>
                </a:cubicBezTo>
                <a:lnTo>
                  <a:pt x="3471748" y="311353"/>
                </a:lnTo>
                <a:cubicBezTo>
                  <a:pt x="3471748" y="275234"/>
                  <a:pt x="3463633" y="249631"/>
                  <a:pt x="3447403" y="234544"/>
                </a:cubicBezTo>
                <a:cubicBezTo>
                  <a:pt x="3431172" y="219456"/>
                  <a:pt x="3409340" y="211912"/>
                  <a:pt x="3381908" y="211912"/>
                </a:cubicBezTo>
                <a:close/>
                <a:moveTo>
                  <a:pt x="2962808" y="211912"/>
                </a:moveTo>
                <a:cubicBezTo>
                  <a:pt x="2935376" y="211912"/>
                  <a:pt x="2913545" y="219456"/>
                  <a:pt x="2897314" y="234544"/>
                </a:cubicBezTo>
                <a:cubicBezTo>
                  <a:pt x="2881084" y="249631"/>
                  <a:pt x="2872968" y="275234"/>
                  <a:pt x="2872968" y="311353"/>
                </a:cubicBezTo>
                <a:lnTo>
                  <a:pt x="2872968" y="353187"/>
                </a:lnTo>
                <a:cubicBezTo>
                  <a:pt x="2872968" y="371018"/>
                  <a:pt x="2875255" y="386334"/>
                  <a:pt x="2879826" y="399135"/>
                </a:cubicBezTo>
                <a:cubicBezTo>
                  <a:pt x="2884398" y="411937"/>
                  <a:pt x="2890685" y="422224"/>
                  <a:pt x="2898686" y="429997"/>
                </a:cubicBezTo>
                <a:cubicBezTo>
                  <a:pt x="2906687" y="437769"/>
                  <a:pt x="2916174" y="443484"/>
                  <a:pt x="2927147" y="447141"/>
                </a:cubicBezTo>
                <a:cubicBezTo>
                  <a:pt x="2938119" y="450799"/>
                  <a:pt x="2950007" y="452628"/>
                  <a:pt x="2962808" y="452628"/>
                </a:cubicBezTo>
                <a:cubicBezTo>
                  <a:pt x="2975610" y="452628"/>
                  <a:pt x="2987497" y="450799"/>
                  <a:pt x="2998470" y="447141"/>
                </a:cubicBezTo>
                <a:cubicBezTo>
                  <a:pt x="3009443" y="443484"/>
                  <a:pt x="3018930" y="437769"/>
                  <a:pt x="3026931" y="429997"/>
                </a:cubicBezTo>
                <a:cubicBezTo>
                  <a:pt x="3034932" y="422224"/>
                  <a:pt x="3041218" y="411937"/>
                  <a:pt x="3045790" y="399135"/>
                </a:cubicBezTo>
                <a:cubicBezTo>
                  <a:pt x="3050362" y="386334"/>
                  <a:pt x="3052648" y="371018"/>
                  <a:pt x="3052648" y="353187"/>
                </a:cubicBezTo>
                <a:lnTo>
                  <a:pt x="3052648" y="311353"/>
                </a:lnTo>
                <a:cubicBezTo>
                  <a:pt x="3052648" y="275234"/>
                  <a:pt x="3044533" y="249631"/>
                  <a:pt x="3028302" y="234544"/>
                </a:cubicBezTo>
                <a:cubicBezTo>
                  <a:pt x="3012072" y="219456"/>
                  <a:pt x="2990240" y="211912"/>
                  <a:pt x="2962808" y="211912"/>
                </a:cubicBezTo>
                <a:close/>
                <a:moveTo>
                  <a:pt x="591083" y="211912"/>
                </a:moveTo>
                <a:cubicBezTo>
                  <a:pt x="563651" y="211912"/>
                  <a:pt x="541820" y="219456"/>
                  <a:pt x="525590" y="234544"/>
                </a:cubicBezTo>
                <a:cubicBezTo>
                  <a:pt x="509360" y="249631"/>
                  <a:pt x="501244" y="275234"/>
                  <a:pt x="501244" y="311353"/>
                </a:cubicBezTo>
                <a:lnTo>
                  <a:pt x="501244" y="353187"/>
                </a:lnTo>
                <a:cubicBezTo>
                  <a:pt x="501244" y="371018"/>
                  <a:pt x="503530" y="386334"/>
                  <a:pt x="508102" y="399135"/>
                </a:cubicBezTo>
                <a:cubicBezTo>
                  <a:pt x="512674" y="411937"/>
                  <a:pt x="518960" y="422224"/>
                  <a:pt x="526961" y="429997"/>
                </a:cubicBezTo>
                <a:cubicBezTo>
                  <a:pt x="534962" y="437769"/>
                  <a:pt x="544449" y="443484"/>
                  <a:pt x="555422" y="447141"/>
                </a:cubicBezTo>
                <a:cubicBezTo>
                  <a:pt x="566395" y="450799"/>
                  <a:pt x="578282" y="452628"/>
                  <a:pt x="591083" y="452628"/>
                </a:cubicBezTo>
                <a:cubicBezTo>
                  <a:pt x="603885" y="452628"/>
                  <a:pt x="615772" y="450799"/>
                  <a:pt x="626745" y="447141"/>
                </a:cubicBezTo>
                <a:cubicBezTo>
                  <a:pt x="637718" y="443484"/>
                  <a:pt x="647205" y="437769"/>
                  <a:pt x="655206" y="429997"/>
                </a:cubicBezTo>
                <a:cubicBezTo>
                  <a:pt x="663207" y="422224"/>
                  <a:pt x="669493" y="411937"/>
                  <a:pt x="674065" y="399135"/>
                </a:cubicBezTo>
                <a:cubicBezTo>
                  <a:pt x="678637" y="386334"/>
                  <a:pt x="680923" y="371018"/>
                  <a:pt x="680923" y="353187"/>
                </a:cubicBezTo>
                <a:lnTo>
                  <a:pt x="680923" y="311353"/>
                </a:lnTo>
                <a:cubicBezTo>
                  <a:pt x="680923" y="275234"/>
                  <a:pt x="672808" y="249631"/>
                  <a:pt x="656577" y="234544"/>
                </a:cubicBezTo>
                <a:cubicBezTo>
                  <a:pt x="640347" y="219456"/>
                  <a:pt x="618515" y="211912"/>
                  <a:pt x="591083" y="211912"/>
                </a:cubicBezTo>
                <a:close/>
                <a:moveTo>
                  <a:pt x="3789350" y="210541"/>
                </a:moveTo>
                <a:cubicBezTo>
                  <a:pt x="3761918" y="210541"/>
                  <a:pt x="3741687" y="219456"/>
                  <a:pt x="3728656" y="237287"/>
                </a:cubicBezTo>
                <a:cubicBezTo>
                  <a:pt x="3715626" y="255118"/>
                  <a:pt x="3709111" y="279806"/>
                  <a:pt x="3709111" y="311353"/>
                </a:cubicBezTo>
                <a:lnTo>
                  <a:pt x="3709111" y="353873"/>
                </a:lnTo>
                <a:cubicBezTo>
                  <a:pt x="3709111" y="385877"/>
                  <a:pt x="3715626" y="410680"/>
                  <a:pt x="3728656" y="428282"/>
                </a:cubicBezTo>
                <a:cubicBezTo>
                  <a:pt x="3741687" y="445884"/>
                  <a:pt x="3760775" y="454685"/>
                  <a:pt x="3785921" y="454685"/>
                </a:cubicBezTo>
                <a:cubicBezTo>
                  <a:pt x="3800094" y="454685"/>
                  <a:pt x="3812781" y="452285"/>
                  <a:pt x="3823982" y="447484"/>
                </a:cubicBezTo>
                <a:cubicBezTo>
                  <a:pt x="3835184" y="442684"/>
                  <a:pt x="3844557" y="436054"/>
                  <a:pt x="3852101" y="427596"/>
                </a:cubicBezTo>
                <a:cubicBezTo>
                  <a:pt x="3859644" y="419138"/>
                  <a:pt x="3865474" y="409308"/>
                  <a:pt x="3869588" y="398107"/>
                </a:cubicBezTo>
                <a:cubicBezTo>
                  <a:pt x="3873703" y="386905"/>
                  <a:pt x="3875761" y="374904"/>
                  <a:pt x="3875761" y="362102"/>
                </a:cubicBezTo>
                <a:lnTo>
                  <a:pt x="3875761" y="285293"/>
                </a:lnTo>
                <a:cubicBezTo>
                  <a:pt x="3875761" y="276606"/>
                  <a:pt x="3874046" y="267805"/>
                  <a:pt x="3870617" y="258889"/>
                </a:cubicBezTo>
                <a:cubicBezTo>
                  <a:pt x="3867188" y="249974"/>
                  <a:pt x="3861930" y="241973"/>
                  <a:pt x="3854843" y="234886"/>
                </a:cubicBezTo>
                <a:cubicBezTo>
                  <a:pt x="3847757" y="227800"/>
                  <a:pt x="3838842" y="221971"/>
                  <a:pt x="3828097" y="217399"/>
                </a:cubicBezTo>
                <a:cubicBezTo>
                  <a:pt x="3817353" y="212827"/>
                  <a:pt x="3804437" y="210541"/>
                  <a:pt x="3789350" y="210541"/>
                </a:cubicBezTo>
                <a:close/>
                <a:moveTo>
                  <a:pt x="1308811" y="207797"/>
                </a:moveTo>
                <a:cubicBezTo>
                  <a:pt x="1280007" y="207797"/>
                  <a:pt x="1258405" y="215341"/>
                  <a:pt x="1244003" y="230429"/>
                </a:cubicBezTo>
                <a:cubicBezTo>
                  <a:pt x="1229601" y="245516"/>
                  <a:pt x="1222400" y="263804"/>
                  <a:pt x="1222400" y="285293"/>
                </a:cubicBezTo>
                <a:lnTo>
                  <a:pt x="1222400" y="299694"/>
                </a:lnTo>
                <a:lnTo>
                  <a:pt x="1392478" y="299694"/>
                </a:lnTo>
                <a:lnTo>
                  <a:pt x="1392478" y="283235"/>
                </a:lnTo>
                <a:cubicBezTo>
                  <a:pt x="1392478" y="273177"/>
                  <a:pt x="1390993" y="263576"/>
                  <a:pt x="1388021" y="254432"/>
                </a:cubicBezTo>
                <a:cubicBezTo>
                  <a:pt x="1385049" y="245288"/>
                  <a:pt x="1380134" y="237287"/>
                  <a:pt x="1373276" y="230429"/>
                </a:cubicBezTo>
                <a:cubicBezTo>
                  <a:pt x="1366418" y="223571"/>
                  <a:pt x="1357731" y="218084"/>
                  <a:pt x="1347216" y="213969"/>
                </a:cubicBezTo>
                <a:cubicBezTo>
                  <a:pt x="1336700" y="209855"/>
                  <a:pt x="1323899" y="207797"/>
                  <a:pt x="1308811" y="207797"/>
                </a:cubicBezTo>
                <a:close/>
                <a:moveTo>
                  <a:pt x="3381908" y="136474"/>
                </a:moveTo>
                <a:cubicBezTo>
                  <a:pt x="3408426" y="136474"/>
                  <a:pt x="3432658" y="140360"/>
                  <a:pt x="3454603" y="148133"/>
                </a:cubicBezTo>
                <a:cubicBezTo>
                  <a:pt x="3476549" y="155905"/>
                  <a:pt x="3495180" y="167107"/>
                  <a:pt x="3510496" y="181737"/>
                </a:cubicBezTo>
                <a:cubicBezTo>
                  <a:pt x="3525812" y="196367"/>
                  <a:pt x="3537699" y="214427"/>
                  <a:pt x="3546158" y="235915"/>
                </a:cubicBezTo>
                <a:cubicBezTo>
                  <a:pt x="3554616" y="257404"/>
                  <a:pt x="3558845" y="282092"/>
                  <a:pt x="3558845" y="309981"/>
                </a:cubicBezTo>
                <a:lnTo>
                  <a:pt x="3558845" y="354559"/>
                </a:lnTo>
                <a:cubicBezTo>
                  <a:pt x="3558845" y="381990"/>
                  <a:pt x="3554616" y="406565"/>
                  <a:pt x="3546158" y="428282"/>
                </a:cubicBezTo>
                <a:cubicBezTo>
                  <a:pt x="3537699" y="449999"/>
                  <a:pt x="3525812" y="468173"/>
                  <a:pt x="3510496" y="482803"/>
                </a:cubicBezTo>
                <a:cubicBezTo>
                  <a:pt x="3495180" y="497434"/>
                  <a:pt x="3476549" y="508635"/>
                  <a:pt x="3454603" y="516407"/>
                </a:cubicBezTo>
                <a:cubicBezTo>
                  <a:pt x="3432658" y="524180"/>
                  <a:pt x="3408426" y="528066"/>
                  <a:pt x="3381908" y="528066"/>
                </a:cubicBezTo>
                <a:cubicBezTo>
                  <a:pt x="3354934" y="528066"/>
                  <a:pt x="3330588" y="524180"/>
                  <a:pt x="3308871" y="516407"/>
                </a:cubicBezTo>
                <a:cubicBezTo>
                  <a:pt x="3287154" y="508635"/>
                  <a:pt x="3268637" y="497434"/>
                  <a:pt x="3253321" y="482803"/>
                </a:cubicBezTo>
                <a:cubicBezTo>
                  <a:pt x="3238005" y="468173"/>
                  <a:pt x="3226117" y="449999"/>
                  <a:pt x="3217659" y="428282"/>
                </a:cubicBezTo>
                <a:cubicBezTo>
                  <a:pt x="3209201" y="406565"/>
                  <a:pt x="3204972" y="381990"/>
                  <a:pt x="3204972" y="354559"/>
                </a:cubicBezTo>
                <a:lnTo>
                  <a:pt x="3204972" y="309981"/>
                </a:lnTo>
                <a:cubicBezTo>
                  <a:pt x="3204972" y="282092"/>
                  <a:pt x="3209201" y="257404"/>
                  <a:pt x="3217659" y="235915"/>
                </a:cubicBezTo>
                <a:cubicBezTo>
                  <a:pt x="3226117" y="214427"/>
                  <a:pt x="3238005" y="196367"/>
                  <a:pt x="3253321" y="181737"/>
                </a:cubicBezTo>
                <a:cubicBezTo>
                  <a:pt x="3268637" y="167107"/>
                  <a:pt x="3287154" y="155905"/>
                  <a:pt x="3308871" y="148133"/>
                </a:cubicBezTo>
                <a:cubicBezTo>
                  <a:pt x="3330588" y="140360"/>
                  <a:pt x="3354934" y="136474"/>
                  <a:pt x="3381908" y="136474"/>
                </a:cubicBezTo>
                <a:close/>
                <a:moveTo>
                  <a:pt x="2962808" y="136474"/>
                </a:moveTo>
                <a:cubicBezTo>
                  <a:pt x="2989326" y="136474"/>
                  <a:pt x="3013558" y="140360"/>
                  <a:pt x="3035503" y="148133"/>
                </a:cubicBezTo>
                <a:cubicBezTo>
                  <a:pt x="3057449" y="155905"/>
                  <a:pt x="3076080" y="167107"/>
                  <a:pt x="3091396" y="181737"/>
                </a:cubicBezTo>
                <a:cubicBezTo>
                  <a:pt x="3106712" y="196367"/>
                  <a:pt x="3118599" y="214427"/>
                  <a:pt x="3127057" y="235915"/>
                </a:cubicBezTo>
                <a:cubicBezTo>
                  <a:pt x="3135516" y="257404"/>
                  <a:pt x="3139745" y="282092"/>
                  <a:pt x="3139745" y="309981"/>
                </a:cubicBezTo>
                <a:lnTo>
                  <a:pt x="3139745" y="354559"/>
                </a:lnTo>
                <a:cubicBezTo>
                  <a:pt x="3139745" y="381990"/>
                  <a:pt x="3135516" y="406565"/>
                  <a:pt x="3127057" y="428282"/>
                </a:cubicBezTo>
                <a:cubicBezTo>
                  <a:pt x="3118599" y="449999"/>
                  <a:pt x="3106712" y="468173"/>
                  <a:pt x="3091396" y="482803"/>
                </a:cubicBezTo>
                <a:cubicBezTo>
                  <a:pt x="3076080" y="497434"/>
                  <a:pt x="3057449" y="508635"/>
                  <a:pt x="3035503" y="516407"/>
                </a:cubicBezTo>
                <a:cubicBezTo>
                  <a:pt x="3013558" y="524180"/>
                  <a:pt x="2989326" y="528066"/>
                  <a:pt x="2962808" y="528066"/>
                </a:cubicBezTo>
                <a:cubicBezTo>
                  <a:pt x="2935833" y="528066"/>
                  <a:pt x="2911487" y="524180"/>
                  <a:pt x="2889771" y="516407"/>
                </a:cubicBezTo>
                <a:cubicBezTo>
                  <a:pt x="2868054" y="508635"/>
                  <a:pt x="2849537" y="497434"/>
                  <a:pt x="2834221" y="482803"/>
                </a:cubicBezTo>
                <a:cubicBezTo>
                  <a:pt x="2818905" y="468173"/>
                  <a:pt x="2807018" y="449999"/>
                  <a:pt x="2798559" y="428282"/>
                </a:cubicBezTo>
                <a:cubicBezTo>
                  <a:pt x="2790101" y="406565"/>
                  <a:pt x="2785872" y="381990"/>
                  <a:pt x="2785872" y="354559"/>
                </a:cubicBezTo>
                <a:lnTo>
                  <a:pt x="2785872" y="309981"/>
                </a:lnTo>
                <a:cubicBezTo>
                  <a:pt x="2785872" y="282092"/>
                  <a:pt x="2790101" y="257404"/>
                  <a:pt x="2798559" y="235915"/>
                </a:cubicBezTo>
                <a:cubicBezTo>
                  <a:pt x="2807018" y="214427"/>
                  <a:pt x="2818905" y="196367"/>
                  <a:pt x="2834221" y="181737"/>
                </a:cubicBezTo>
                <a:cubicBezTo>
                  <a:pt x="2849537" y="167107"/>
                  <a:pt x="2868054" y="155905"/>
                  <a:pt x="2889771" y="148133"/>
                </a:cubicBezTo>
                <a:cubicBezTo>
                  <a:pt x="2911487" y="140360"/>
                  <a:pt x="2935833" y="136474"/>
                  <a:pt x="2962808" y="136474"/>
                </a:cubicBezTo>
                <a:close/>
                <a:moveTo>
                  <a:pt x="2143277" y="136474"/>
                </a:moveTo>
                <a:cubicBezTo>
                  <a:pt x="2160194" y="136474"/>
                  <a:pt x="2176538" y="138989"/>
                  <a:pt x="2192312" y="144018"/>
                </a:cubicBezTo>
                <a:cubicBezTo>
                  <a:pt x="2208085" y="149047"/>
                  <a:pt x="2222144" y="157162"/>
                  <a:pt x="2234489" y="168364"/>
                </a:cubicBezTo>
                <a:cubicBezTo>
                  <a:pt x="2246833" y="179565"/>
                  <a:pt x="2256663" y="194081"/>
                  <a:pt x="2263978" y="211912"/>
                </a:cubicBezTo>
                <a:cubicBezTo>
                  <a:pt x="2271293" y="229743"/>
                  <a:pt x="2274951" y="251231"/>
                  <a:pt x="2274951" y="276377"/>
                </a:cubicBezTo>
                <a:lnTo>
                  <a:pt x="2274951" y="522580"/>
                </a:lnTo>
                <a:lnTo>
                  <a:pt x="2188540" y="522580"/>
                </a:lnTo>
                <a:lnTo>
                  <a:pt x="2188540" y="294894"/>
                </a:lnTo>
                <a:cubicBezTo>
                  <a:pt x="2188540" y="239573"/>
                  <a:pt x="2164537" y="211912"/>
                  <a:pt x="2116531" y="211912"/>
                </a:cubicBezTo>
                <a:cubicBezTo>
                  <a:pt x="2109673" y="211912"/>
                  <a:pt x="2101558" y="212941"/>
                  <a:pt x="2092185" y="214998"/>
                </a:cubicBezTo>
                <a:cubicBezTo>
                  <a:pt x="2082813" y="217056"/>
                  <a:pt x="2073897" y="221170"/>
                  <a:pt x="2065440" y="227343"/>
                </a:cubicBezTo>
                <a:cubicBezTo>
                  <a:pt x="2056981" y="233515"/>
                  <a:pt x="2049780" y="242316"/>
                  <a:pt x="2043836" y="253746"/>
                </a:cubicBezTo>
                <a:cubicBezTo>
                  <a:pt x="2037893" y="265176"/>
                  <a:pt x="2034921" y="280263"/>
                  <a:pt x="2034921" y="299009"/>
                </a:cubicBezTo>
                <a:lnTo>
                  <a:pt x="2034921" y="522580"/>
                </a:lnTo>
                <a:lnTo>
                  <a:pt x="1948510" y="522580"/>
                </a:lnTo>
                <a:lnTo>
                  <a:pt x="1948510" y="144704"/>
                </a:lnTo>
                <a:lnTo>
                  <a:pt x="2030120" y="144704"/>
                </a:lnTo>
                <a:lnTo>
                  <a:pt x="2030120" y="187909"/>
                </a:lnTo>
                <a:lnTo>
                  <a:pt x="2031492" y="187909"/>
                </a:lnTo>
                <a:cubicBezTo>
                  <a:pt x="2044751" y="168707"/>
                  <a:pt x="2061095" y="155334"/>
                  <a:pt x="2080527" y="147790"/>
                </a:cubicBezTo>
                <a:cubicBezTo>
                  <a:pt x="2099958" y="140246"/>
                  <a:pt x="2120874" y="136474"/>
                  <a:pt x="2143277" y="136474"/>
                </a:cubicBezTo>
                <a:close/>
                <a:moveTo>
                  <a:pt x="1701317" y="136474"/>
                </a:moveTo>
                <a:cubicBezTo>
                  <a:pt x="1723263" y="136474"/>
                  <a:pt x="1743608" y="139217"/>
                  <a:pt x="1762354" y="144704"/>
                </a:cubicBezTo>
                <a:cubicBezTo>
                  <a:pt x="1781099" y="150190"/>
                  <a:pt x="1797216" y="158077"/>
                  <a:pt x="1810703" y="168364"/>
                </a:cubicBezTo>
                <a:cubicBezTo>
                  <a:pt x="1824190" y="178651"/>
                  <a:pt x="1834706" y="191224"/>
                  <a:pt x="1842249" y="206083"/>
                </a:cubicBezTo>
                <a:cubicBezTo>
                  <a:pt x="1849794" y="220942"/>
                  <a:pt x="1853565" y="237972"/>
                  <a:pt x="1853565" y="257175"/>
                </a:cubicBezTo>
                <a:lnTo>
                  <a:pt x="1853565" y="522580"/>
                </a:lnTo>
                <a:lnTo>
                  <a:pt x="1776070" y="522580"/>
                </a:lnTo>
                <a:lnTo>
                  <a:pt x="1774698" y="475945"/>
                </a:lnTo>
                <a:cubicBezTo>
                  <a:pt x="1771041" y="484175"/>
                  <a:pt x="1765211" y="491604"/>
                  <a:pt x="1757210" y="498234"/>
                </a:cubicBezTo>
                <a:cubicBezTo>
                  <a:pt x="1749209" y="504863"/>
                  <a:pt x="1740179" y="510349"/>
                  <a:pt x="1730121" y="514693"/>
                </a:cubicBezTo>
                <a:cubicBezTo>
                  <a:pt x="1720063" y="519036"/>
                  <a:pt x="1709547" y="522351"/>
                  <a:pt x="1698574" y="524637"/>
                </a:cubicBezTo>
                <a:cubicBezTo>
                  <a:pt x="1687601" y="526923"/>
                  <a:pt x="1677086" y="528066"/>
                  <a:pt x="1667027" y="528066"/>
                </a:cubicBezTo>
                <a:cubicBezTo>
                  <a:pt x="1626336" y="528066"/>
                  <a:pt x="1594790" y="518808"/>
                  <a:pt x="1572387" y="500291"/>
                </a:cubicBezTo>
                <a:cubicBezTo>
                  <a:pt x="1549984" y="481774"/>
                  <a:pt x="1538783" y="455828"/>
                  <a:pt x="1538783" y="422453"/>
                </a:cubicBezTo>
                <a:lnTo>
                  <a:pt x="1538783" y="400507"/>
                </a:lnTo>
                <a:cubicBezTo>
                  <a:pt x="1538783" y="384962"/>
                  <a:pt x="1541183" y="370675"/>
                  <a:pt x="1545984" y="357645"/>
                </a:cubicBezTo>
                <a:cubicBezTo>
                  <a:pt x="1550785" y="344614"/>
                  <a:pt x="1558785" y="333299"/>
                  <a:pt x="1569987" y="323697"/>
                </a:cubicBezTo>
                <a:cubicBezTo>
                  <a:pt x="1581188" y="314096"/>
                  <a:pt x="1595933" y="306553"/>
                  <a:pt x="1614221" y="301066"/>
                </a:cubicBezTo>
                <a:cubicBezTo>
                  <a:pt x="1632509" y="295580"/>
                  <a:pt x="1654912" y="292837"/>
                  <a:pt x="1681430" y="292837"/>
                </a:cubicBezTo>
                <a:lnTo>
                  <a:pt x="1767840" y="292837"/>
                </a:lnTo>
                <a:lnTo>
                  <a:pt x="1767840" y="278435"/>
                </a:lnTo>
                <a:cubicBezTo>
                  <a:pt x="1767840" y="255118"/>
                  <a:pt x="1762468" y="238315"/>
                  <a:pt x="1751724" y="228028"/>
                </a:cubicBezTo>
                <a:cubicBezTo>
                  <a:pt x="1740979" y="217741"/>
                  <a:pt x="1723949" y="212598"/>
                  <a:pt x="1700631" y="212598"/>
                </a:cubicBezTo>
                <a:cubicBezTo>
                  <a:pt x="1661312" y="212598"/>
                  <a:pt x="1625651" y="225171"/>
                  <a:pt x="1593647" y="250317"/>
                </a:cubicBezTo>
                <a:lnTo>
                  <a:pt x="1551128" y="187223"/>
                </a:lnTo>
                <a:cubicBezTo>
                  <a:pt x="1570330" y="173965"/>
                  <a:pt x="1592047" y="162192"/>
                  <a:pt x="1616279" y="151905"/>
                </a:cubicBezTo>
                <a:cubicBezTo>
                  <a:pt x="1640510" y="141618"/>
                  <a:pt x="1668857" y="136474"/>
                  <a:pt x="1701317" y="136474"/>
                </a:cubicBezTo>
                <a:close/>
                <a:moveTo>
                  <a:pt x="1310183" y="136474"/>
                </a:moveTo>
                <a:cubicBezTo>
                  <a:pt x="1333957" y="136474"/>
                  <a:pt x="1356018" y="139903"/>
                  <a:pt x="1376362" y="146761"/>
                </a:cubicBezTo>
                <a:cubicBezTo>
                  <a:pt x="1396709" y="153619"/>
                  <a:pt x="1414196" y="164021"/>
                  <a:pt x="1428826" y="177965"/>
                </a:cubicBezTo>
                <a:cubicBezTo>
                  <a:pt x="1443456" y="191910"/>
                  <a:pt x="1454886" y="209283"/>
                  <a:pt x="1463116" y="230086"/>
                </a:cubicBezTo>
                <a:cubicBezTo>
                  <a:pt x="1471345" y="250888"/>
                  <a:pt x="1475460" y="275006"/>
                  <a:pt x="1475460" y="302438"/>
                </a:cubicBezTo>
                <a:lnTo>
                  <a:pt x="1475460" y="364845"/>
                </a:lnTo>
                <a:lnTo>
                  <a:pt x="1222400" y="364845"/>
                </a:lnTo>
                <a:cubicBezTo>
                  <a:pt x="1222400" y="395021"/>
                  <a:pt x="1230401" y="417766"/>
                  <a:pt x="1246403" y="433083"/>
                </a:cubicBezTo>
                <a:cubicBezTo>
                  <a:pt x="1262405" y="448399"/>
                  <a:pt x="1285494" y="456057"/>
                  <a:pt x="1315669" y="456057"/>
                </a:cubicBezTo>
                <a:cubicBezTo>
                  <a:pt x="1338072" y="456057"/>
                  <a:pt x="1357961" y="453657"/>
                  <a:pt x="1375334" y="448856"/>
                </a:cubicBezTo>
                <a:cubicBezTo>
                  <a:pt x="1392707" y="444055"/>
                  <a:pt x="1410995" y="436169"/>
                  <a:pt x="1430198" y="425196"/>
                </a:cubicBezTo>
                <a:lnTo>
                  <a:pt x="1465859" y="487604"/>
                </a:lnTo>
                <a:cubicBezTo>
                  <a:pt x="1447572" y="499948"/>
                  <a:pt x="1426083" y="509778"/>
                  <a:pt x="1401394" y="517093"/>
                </a:cubicBezTo>
                <a:cubicBezTo>
                  <a:pt x="1376705" y="524408"/>
                  <a:pt x="1346530" y="528066"/>
                  <a:pt x="1310868" y="528066"/>
                </a:cubicBezTo>
                <a:cubicBezTo>
                  <a:pt x="1288923" y="528066"/>
                  <a:pt x="1267663" y="525208"/>
                  <a:pt x="1247089" y="519493"/>
                </a:cubicBezTo>
                <a:cubicBezTo>
                  <a:pt x="1226515" y="513778"/>
                  <a:pt x="1208113" y="504177"/>
                  <a:pt x="1191882" y="490690"/>
                </a:cubicBezTo>
                <a:cubicBezTo>
                  <a:pt x="1175652" y="477202"/>
                  <a:pt x="1162622" y="459143"/>
                  <a:pt x="1152792" y="436512"/>
                </a:cubicBezTo>
                <a:cubicBezTo>
                  <a:pt x="1142962" y="413880"/>
                  <a:pt x="1138047" y="385648"/>
                  <a:pt x="1138047" y="351815"/>
                </a:cubicBezTo>
                <a:lnTo>
                  <a:pt x="1138047" y="312725"/>
                </a:lnTo>
                <a:cubicBezTo>
                  <a:pt x="1138047" y="282092"/>
                  <a:pt x="1142505" y="255689"/>
                  <a:pt x="1151420" y="233515"/>
                </a:cubicBezTo>
                <a:cubicBezTo>
                  <a:pt x="1160335" y="211341"/>
                  <a:pt x="1172565" y="193053"/>
                  <a:pt x="1188110" y="178651"/>
                </a:cubicBezTo>
                <a:cubicBezTo>
                  <a:pt x="1203655" y="164249"/>
                  <a:pt x="1221829" y="153619"/>
                  <a:pt x="1242632" y="146761"/>
                </a:cubicBezTo>
                <a:cubicBezTo>
                  <a:pt x="1263434" y="139903"/>
                  <a:pt x="1285951" y="136474"/>
                  <a:pt x="1310183" y="136474"/>
                </a:cubicBezTo>
                <a:close/>
                <a:moveTo>
                  <a:pt x="1043102" y="136474"/>
                </a:moveTo>
                <a:cubicBezTo>
                  <a:pt x="1052703" y="136474"/>
                  <a:pt x="1062305" y="137160"/>
                  <a:pt x="1071905" y="138532"/>
                </a:cubicBezTo>
                <a:cubicBezTo>
                  <a:pt x="1081506" y="139903"/>
                  <a:pt x="1089737" y="141732"/>
                  <a:pt x="1096594" y="144018"/>
                </a:cubicBezTo>
                <a:lnTo>
                  <a:pt x="1071905" y="222199"/>
                </a:lnTo>
                <a:cubicBezTo>
                  <a:pt x="1065505" y="219456"/>
                  <a:pt x="1058647" y="217399"/>
                  <a:pt x="1051331" y="216027"/>
                </a:cubicBezTo>
                <a:cubicBezTo>
                  <a:pt x="1044016" y="214655"/>
                  <a:pt x="1034873" y="213969"/>
                  <a:pt x="1023900" y="213969"/>
                </a:cubicBezTo>
                <a:cubicBezTo>
                  <a:pt x="1012012" y="213969"/>
                  <a:pt x="1000925" y="216027"/>
                  <a:pt x="990638" y="220142"/>
                </a:cubicBezTo>
                <a:cubicBezTo>
                  <a:pt x="980351" y="224256"/>
                  <a:pt x="971436" y="230086"/>
                  <a:pt x="963892" y="237630"/>
                </a:cubicBezTo>
                <a:cubicBezTo>
                  <a:pt x="956348" y="245173"/>
                  <a:pt x="950405" y="254089"/>
                  <a:pt x="946061" y="264376"/>
                </a:cubicBezTo>
                <a:cubicBezTo>
                  <a:pt x="941718" y="274663"/>
                  <a:pt x="939546" y="285979"/>
                  <a:pt x="939546" y="298323"/>
                </a:cubicBezTo>
                <a:lnTo>
                  <a:pt x="939546" y="522580"/>
                </a:lnTo>
                <a:lnTo>
                  <a:pt x="853135" y="522580"/>
                </a:lnTo>
                <a:lnTo>
                  <a:pt x="853135" y="144704"/>
                </a:lnTo>
                <a:lnTo>
                  <a:pt x="936117" y="144704"/>
                </a:lnTo>
                <a:lnTo>
                  <a:pt x="936117" y="199568"/>
                </a:lnTo>
                <a:lnTo>
                  <a:pt x="937488" y="199568"/>
                </a:lnTo>
                <a:cubicBezTo>
                  <a:pt x="947547" y="180365"/>
                  <a:pt x="960920" y="165049"/>
                  <a:pt x="977608" y="153619"/>
                </a:cubicBezTo>
                <a:cubicBezTo>
                  <a:pt x="994296" y="142189"/>
                  <a:pt x="1016127" y="136474"/>
                  <a:pt x="1043102" y="136474"/>
                </a:cubicBezTo>
                <a:close/>
                <a:moveTo>
                  <a:pt x="591083" y="136474"/>
                </a:moveTo>
                <a:cubicBezTo>
                  <a:pt x="617601" y="136474"/>
                  <a:pt x="641833" y="140360"/>
                  <a:pt x="663779" y="148133"/>
                </a:cubicBezTo>
                <a:cubicBezTo>
                  <a:pt x="685724" y="155905"/>
                  <a:pt x="704355" y="167107"/>
                  <a:pt x="719671" y="181737"/>
                </a:cubicBezTo>
                <a:cubicBezTo>
                  <a:pt x="734987" y="196367"/>
                  <a:pt x="746874" y="214427"/>
                  <a:pt x="755333" y="235915"/>
                </a:cubicBezTo>
                <a:cubicBezTo>
                  <a:pt x="763791" y="257404"/>
                  <a:pt x="768021" y="282092"/>
                  <a:pt x="768021" y="309981"/>
                </a:cubicBezTo>
                <a:lnTo>
                  <a:pt x="768021" y="354559"/>
                </a:lnTo>
                <a:cubicBezTo>
                  <a:pt x="768021" y="381990"/>
                  <a:pt x="763791" y="406565"/>
                  <a:pt x="755333" y="428282"/>
                </a:cubicBezTo>
                <a:cubicBezTo>
                  <a:pt x="746874" y="449999"/>
                  <a:pt x="734987" y="468173"/>
                  <a:pt x="719671" y="482803"/>
                </a:cubicBezTo>
                <a:cubicBezTo>
                  <a:pt x="704355" y="497434"/>
                  <a:pt x="685724" y="508635"/>
                  <a:pt x="663779" y="516407"/>
                </a:cubicBezTo>
                <a:cubicBezTo>
                  <a:pt x="641833" y="524180"/>
                  <a:pt x="617601" y="528066"/>
                  <a:pt x="591083" y="528066"/>
                </a:cubicBezTo>
                <a:cubicBezTo>
                  <a:pt x="564109" y="528066"/>
                  <a:pt x="539763" y="524180"/>
                  <a:pt x="518046" y="516407"/>
                </a:cubicBezTo>
                <a:cubicBezTo>
                  <a:pt x="496329" y="508635"/>
                  <a:pt x="477812" y="497434"/>
                  <a:pt x="462496" y="482803"/>
                </a:cubicBezTo>
                <a:cubicBezTo>
                  <a:pt x="447180" y="468173"/>
                  <a:pt x="435292" y="449999"/>
                  <a:pt x="426834" y="428282"/>
                </a:cubicBezTo>
                <a:cubicBezTo>
                  <a:pt x="418377" y="406565"/>
                  <a:pt x="414147" y="381990"/>
                  <a:pt x="414147" y="354559"/>
                </a:cubicBezTo>
                <a:lnTo>
                  <a:pt x="414147" y="309981"/>
                </a:lnTo>
                <a:cubicBezTo>
                  <a:pt x="414147" y="282092"/>
                  <a:pt x="418377" y="257404"/>
                  <a:pt x="426834" y="235915"/>
                </a:cubicBezTo>
                <a:cubicBezTo>
                  <a:pt x="435292" y="214427"/>
                  <a:pt x="447180" y="196367"/>
                  <a:pt x="462496" y="181737"/>
                </a:cubicBezTo>
                <a:cubicBezTo>
                  <a:pt x="477812" y="167107"/>
                  <a:pt x="496329" y="155905"/>
                  <a:pt x="518046" y="148133"/>
                </a:cubicBezTo>
                <a:cubicBezTo>
                  <a:pt x="539763" y="140360"/>
                  <a:pt x="564109" y="136474"/>
                  <a:pt x="591083" y="136474"/>
                </a:cubicBezTo>
                <a:close/>
                <a:moveTo>
                  <a:pt x="0" y="28118"/>
                </a:moveTo>
                <a:lnTo>
                  <a:pt x="87782" y="28118"/>
                </a:lnTo>
                <a:lnTo>
                  <a:pt x="87782" y="254432"/>
                </a:lnTo>
                <a:lnTo>
                  <a:pt x="282550" y="28118"/>
                </a:lnTo>
                <a:lnTo>
                  <a:pt x="384048" y="28118"/>
                </a:lnTo>
                <a:lnTo>
                  <a:pt x="192710" y="246202"/>
                </a:lnTo>
                <a:lnTo>
                  <a:pt x="394335" y="522580"/>
                </a:lnTo>
                <a:lnTo>
                  <a:pt x="283235" y="522580"/>
                </a:lnTo>
                <a:lnTo>
                  <a:pt x="133731" y="309981"/>
                </a:lnTo>
                <a:lnTo>
                  <a:pt x="87782" y="360045"/>
                </a:lnTo>
                <a:lnTo>
                  <a:pt x="87782" y="522580"/>
                </a:lnTo>
                <a:lnTo>
                  <a:pt x="0" y="522580"/>
                </a:lnTo>
                <a:close/>
                <a:moveTo>
                  <a:pt x="3874389" y="4115"/>
                </a:moveTo>
                <a:lnTo>
                  <a:pt x="3960800" y="4115"/>
                </a:lnTo>
                <a:lnTo>
                  <a:pt x="3960800" y="522580"/>
                </a:lnTo>
                <a:lnTo>
                  <a:pt x="3879190" y="522580"/>
                </a:lnTo>
                <a:lnTo>
                  <a:pt x="3879190" y="478002"/>
                </a:lnTo>
                <a:lnTo>
                  <a:pt x="3877132" y="478002"/>
                </a:lnTo>
                <a:cubicBezTo>
                  <a:pt x="3867074" y="496290"/>
                  <a:pt x="3852215" y="509206"/>
                  <a:pt x="3832555" y="516750"/>
                </a:cubicBezTo>
                <a:cubicBezTo>
                  <a:pt x="3812896" y="524294"/>
                  <a:pt x="3791636" y="528066"/>
                  <a:pt x="3768776" y="528066"/>
                </a:cubicBezTo>
                <a:cubicBezTo>
                  <a:pt x="3720313" y="528066"/>
                  <a:pt x="3684079" y="514007"/>
                  <a:pt x="3660076" y="485889"/>
                </a:cubicBezTo>
                <a:cubicBezTo>
                  <a:pt x="3636074" y="457771"/>
                  <a:pt x="3624072" y="418109"/>
                  <a:pt x="3624072" y="366903"/>
                </a:cubicBezTo>
                <a:lnTo>
                  <a:pt x="3624072" y="300380"/>
                </a:lnTo>
                <a:cubicBezTo>
                  <a:pt x="3624072" y="274777"/>
                  <a:pt x="3627615" y="251803"/>
                  <a:pt x="3634702" y="231458"/>
                </a:cubicBezTo>
                <a:cubicBezTo>
                  <a:pt x="3641788" y="211112"/>
                  <a:pt x="3651962" y="193967"/>
                  <a:pt x="3665220" y="180022"/>
                </a:cubicBezTo>
                <a:cubicBezTo>
                  <a:pt x="3678479" y="166078"/>
                  <a:pt x="3694367" y="155334"/>
                  <a:pt x="3712883" y="147790"/>
                </a:cubicBezTo>
                <a:cubicBezTo>
                  <a:pt x="3731400" y="140246"/>
                  <a:pt x="3752088" y="136474"/>
                  <a:pt x="3774948" y="136474"/>
                </a:cubicBezTo>
                <a:cubicBezTo>
                  <a:pt x="3790036" y="136474"/>
                  <a:pt x="3803180" y="137846"/>
                  <a:pt x="3814381" y="140589"/>
                </a:cubicBezTo>
                <a:cubicBezTo>
                  <a:pt x="3825583" y="143332"/>
                  <a:pt x="3835184" y="146647"/>
                  <a:pt x="3843185" y="150533"/>
                </a:cubicBezTo>
                <a:cubicBezTo>
                  <a:pt x="3851186" y="154419"/>
                  <a:pt x="3857701" y="158763"/>
                  <a:pt x="3862730" y="163563"/>
                </a:cubicBezTo>
                <a:cubicBezTo>
                  <a:pt x="3867759" y="168364"/>
                  <a:pt x="3871646" y="172821"/>
                  <a:pt x="3874389" y="176936"/>
                </a:cubicBezTo>
                <a:close/>
                <a:moveTo>
                  <a:pt x="2687193" y="0"/>
                </a:moveTo>
                <a:cubicBezTo>
                  <a:pt x="2701366" y="0"/>
                  <a:pt x="2714854" y="1143"/>
                  <a:pt x="2727655" y="3429"/>
                </a:cubicBezTo>
                <a:cubicBezTo>
                  <a:pt x="2740457" y="5715"/>
                  <a:pt x="2750744" y="8229"/>
                  <a:pt x="2758516" y="10973"/>
                </a:cubicBezTo>
                <a:lnTo>
                  <a:pt x="2744800" y="80238"/>
                </a:lnTo>
                <a:cubicBezTo>
                  <a:pt x="2731084" y="75666"/>
                  <a:pt x="2714625" y="73380"/>
                  <a:pt x="2695422" y="73380"/>
                </a:cubicBezTo>
                <a:cubicBezTo>
                  <a:pt x="2665247" y="73380"/>
                  <a:pt x="2650160" y="89154"/>
                  <a:pt x="2650160" y="120701"/>
                </a:cubicBezTo>
                <a:lnTo>
                  <a:pt x="2650160" y="144704"/>
                </a:lnTo>
                <a:lnTo>
                  <a:pt x="2745486" y="144704"/>
                </a:lnTo>
                <a:lnTo>
                  <a:pt x="2745486" y="215341"/>
                </a:lnTo>
                <a:lnTo>
                  <a:pt x="2650160" y="215341"/>
                </a:lnTo>
                <a:lnTo>
                  <a:pt x="2650160" y="522580"/>
                </a:lnTo>
                <a:lnTo>
                  <a:pt x="2563749" y="522580"/>
                </a:lnTo>
                <a:lnTo>
                  <a:pt x="2563749" y="215341"/>
                </a:lnTo>
                <a:lnTo>
                  <a:pt x="2503398" y="215341"/>
                </a:lnTo>
                <a:lnTo>
                  <a:pt x="2503398" y="144704"/>
                </a:lnTo>
                <a:lnTo>
                  <a:pt x="2563749" y="144704"/>
                </a:lnTo>
                <a:lnTo>
                  <a:pt x="2563749" y="118643"/>
                </a:lnTo>
                <a:cubicBezTo>
                  <a:pt x="2563749" y="80696"/>
                  <a:pt x="2573922" y="51435"/>
                  <a:pt x="2594267" y="30861"/>
                </a:cubicBezTo>
                <a:cubicBezTo>
                  <a:pt x="2614612" y="10287"/>
                  <a:pt x="2645588" y="0"/>
                  <a:pt x="268719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59480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D6DCC-7A5E-4E1B-A71C-83BBCF9E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1F6FFA5C-CFF5-4851-AB82-498FF5902B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9" t="40731" r="45364" b="52729"/>
          <a:stretch/>
        </p:blipFill>
        <p:spPr>
          <a:xfrm>
            <a:off x="2700469" y="2680593"/>
            <a:ext cx="3960800" cy="528066"/>
          </a:xfrm>
          <a:custGeom>
            <a:avLst/>
            <a:gdLst/>
            <a:ahLst/>
            <a:cxnLst/>
            <a:rect l="l" t="t" r="r" b="b"/>
            <a:pathLst>
              <a:path w="3960800" h="528066">
                <a:moveTo>
                  <a:pt x="1683487" y="360045"/>
                </a:moveTo>
                <a:cubicBezTo>
                  <a:pt x="1660627" y="360045"/>
                  <a:pt x="1644739" y="364388"/>
                  <a:pt x="1635824" y="373075"/>
                </a:cubicBezTo>
                <a:cubicBezTo>
                  <a:pt x="1626908" y="381762"/>
                  <a:pt x="1622450" y="393421"/>
                  <a:pt x="1622450" y="408051"/>
                </a:cubicBezTo>
                <a:lnTo>
                  <a:pt x="1622450" y="416280"/>
                </a:lnTo>
                <a:cubicBezTo>
                  <a:pt x="1622450" y="428625"/>
                  <a:pt x="1626794" y="438226"/>
                  <a:pt x="1635481" y="445084"/>
                </a:cubicBezTo>
                <a:cubicBezTo>
                  <a:pt x="1644168" y="451942"/>
                  <a:pt x="1656969" y="455371"/>
                  <a:pt x="1673886" y="455371"/>
                </a:cubicBezTo>
                <a:cubicBezTo>
                  <a:pt x="1709090" y="455371"/>
                  <a:pt x="1735150" y="446913"/>
                  <a:pt x="1752066" y="429996"/>
                </a:cubicBezTo>
                <a:cubicBezTo>
                  <a:pt x="1759839" y="422224"/>
                  <a:pt x="1764411" y="413880"/>
                  <a:pt x="1765782" y="404965"/>
                </a:cubicBezTo>
                <a:cubicBezTo>
                  <a:pt x="1767154" y="396050"/>
                  <a:pt x="1767840" y="384505"/>
                  <a:pt x="1767840" y="370332"/>
                </a:cubicBezTo>
                <a:lnTo>
                  <a:pt x="1767840" y="360045"/>
                </a:lnTo>
                <a:close/>
                <a:moveTo>
                  <a:pt x="3381908" y="211912"/>
                </a:moveTo>
                <a:cubicBezTo>
                  <a:pt x="3354477" y="211912"/>
                  <a:pt x="3332645" y="219456"/>
                  <a:pt x="3316415" y="234543"/>
                </a:cubicBezTo>
                <a:cubicBezTo>
                  <a:pt x="3300184" y="249631"/>
                  <a:pt x="3292069" y="275234"/>
                  <a:pt x="3292069" y="311353"/>
                </a:cubicBezTo>
                <a:lnTo>
                  <a:pt x="3292069" y="353187"/>
                </a:lnTo>
                <a:cubicBezTo>
                  <a:pt x="3292069" y="371018"/>
                  <a:pt x="3294354" y="386334"/>
                  <a:pt x="3298927" y="399136"/>
                </a:cubicBezTo>
                <a:cubicBezTo>
                  <a:pt x="3303498" y="411937"/>
                  <a:pt x="3309785" y="422224"/>
                  <a:pt x="3317786" y="429996"/>
                </a:cubicBezTo>
                <a:cubicBezTo>
                  <a:pt x="3325787" y="437769"/>
                  <a:pt x="3335274" y="443484"/>
                  <a:pt x="3346247" y="447141"/>
                </a:cubicBezTo>
                <a:cubicBezTo>
                  <a:pt x="3357220" y="450799"/>
                  <a:pt x="3369107" y="452628"/>
                  <a:pt x="3381908" y="452628"/>
                </a:cubicBezTo>
                <a:cubicBezTo>
                  <a:pt x="3394710" y="452628"/>
                  <a:pt x="3406597" y="450799"/>
                  <a:pt x="3417570" y="447141"/>
                </a:cubicBezTo>
                <a:cubicBezTo>
                  <a:pt x="3428543" y="443484"/>
                  <a:pt x="3438030" y="437769"/>
                  <a:pt x="3446031" y="429996"/>
                </a:cubicBezTo>
                <a:cubicBezTo>
                  <a:pt x="3454032" y="422224"/>
                  <a:pt x="3460318" y="411937"/>
                  <a:pt x="3464890" y="399136"/>
                </a:cubicBezTo>
                <a:cubicBezTo>
                  <a:pt x="3469462" y="386334"/>
                  <a:pt x="3471748" y="371018"/>
                  <a:pt x="3471748" y="353187"/>
                </a:cubicBezTo>
                <a:lnTo>
                  <a:pt x="3471748" y="311353"/>
                </a:lnTo>
                <a:cubicBezTo>
                  <a:pt x="3471748" y="275234"/>
                  <a:pt x="3463633" y="249631"/>
                  <a:pt x="3447402" y="234543"/>
                </a:cubicBezTo>
                <a:cubicBezTo>
                  <a:pt x="3431172" y="219456"/>
                  <a:pt x="3409340" y="211912"/>
                  <a:pt x="3381908" y="211912"/>
                </a:cubicBezTo>
                <a:close/>
                <a:moveTo>
                  <a:pt x="2962808" y="211912"/>
                </a:moveTo>
                <a:cubicBezTo>
                  <a:pt x="2935376" y="211912"/>
                  <a:pt x="2913545" y="219456"/>
                  <a:pt x="2897314" y="234543"/>
                </a:cubicBezTo>
                <a:cubicBezTo>
                  <a:pt x="2881084" y="249631"/>
                  <a:pt x="2872968" y="275234"/>
                  <a:pt x="2872968" y="311353"/>
                </a:cubicBezTo>
                <a:lnTo>
                  <a:pt x="2872968" y="353187"/>
                </a:lnTo>
                <a:cubicBezTo>
                  <a:pt x="2872968" y="371018"/>
                  <a:pt x="2875255" y="386334"/>
                  <a:pt x="2879826" y="399136"/>
                </a:cubicBezTo>
                <a:cubicBezTo>
                  <a:pt x="2884399" y="411937"/>
                  <a:pt x="2890685" y="422224"/>
                  <a:pt x="2898686" y="429996"/>
                </a:cubicBezTo>
                <a:cubicBezTo>
                  <a:pt x="2906687" y="437769"/>
                  <a:pt x="2916175" y="443484"/>
                  <a:pt x="2927146" y="447141"/>
                </a:cubicBezTo>
                <a:cubicBezTo>
                  <a:pt x="2938119" y="450799"/>
                  <a:pt x="2950007" y="452628"/>
                  <a:pt x="2962808" y="452628"/>
                </a:cubicBezTo>
                <a:cubicBezTo>
                  <a:pt x="2975610" y="452628"/>
                  <a:pt x="2987497" y="450799"/>
                  <a:pt x="2998470" y="447141"/>
                </a:cubicBezTo>
                <a:cubicBezTo>
                  <a:pt x="3009443" y="443484"/>
                  <a:pt x="3018930" y="437769"/>
                  <a:pt x="3026930" y="429996"/>
                </a:cubicBezTo>
                <a:cubicBezTo>
                  <a:pt x="3034931" y="422224"/>
                  <a:pt x="3041218" y="411937"/>
                  <a:pt x="3045791" y="399136"/>
                </a:cubicBezTo>
                <a:cubicBezTo>
                  <a:pt x="3050362" y="386334"/>
                  <a:pt x="3052648" y="371018"/>
                  <a:pt x="3052648" y="353187"/>
                </a:cubicBezTo>
                <a:lnTo>
                  <a:pt x="3052648" y="311353"/>
                </a:lnTo>
                <a:cubicBezTo>
                  <a:pt x="3052648" y="275234"/>
                  <a:pt x="3044533" y="249631"/>
                  <a:pt x="3028303" y="234543"/>
                </a:cubicBezTo>
                <a:cubicBezTo>
                  <a:pt x="3012072" y="219456"/>
                  <a:pt x="2990240" y="211912"/>
                  <a:pt x="2962808" y="211912"/>
                </a:cubicBezTo>
                <a:close/>
                <a:moveTo>
                  <a:pt x="591084" y="211912"/>
                </a:moveTo>
                <a:cubicBezTo>
                  <a:pt x="563652" y="211912"/>
                  <a:pt x="541820" y="219456"/>
                  <a:pt x="525590" y="234543"/>
                </a:cubicBezTo>
                <a:cubicBezTo>
                  <a:pt x="509359" y="249631"/>
                  <a:pt x="501244" y="275234"/>
                  <a:pt x="501244" y="311353"/>
                </a:cubicBezTo>
                <a:lnTo>
                  <a:pt x="501244" y="353187"/>
                </a:lnTo>
                <a:cubicBezTo>
                  <a:pt x="501244" y="371018"/>
                  <a:pt x="503530" y="386334"/>
                  <a:pt x="508102" y="399136"/>
                </a:cubicBezTo>
                <a:cubicBezTo>
                  <a:pt x="512674" y="411937"/>
                  <a:pt x="518960" y="422224"/>
                  <a:pt x="526961" y="429996"/>
                </a:cubicBezTo>
                <a:cubicBezTo>
                  <a:pt x="534962" y="437769"/>
                  <a:pt x="544449" y="443484"/>
                  <a:pt x="555422" y="447141"/>
                </a:cubicBezTo>
                <a:cubicBezTo>
                  <a:pt x="566395" y="450799"/>
                  <a:pt x="578282" y="452628"/>
                  <a:pt x="591084" y="452628"/>
                </a:cubicBezTo>
                <a:cubicBezTo>
                  <a:pt x="603885" y="452628"/>
                  <a:pt x="615772" y="450799"/>
                  <a:pt x="626745" y="447141"/>
                </a:cubicBezTo>
                <a:cubicBezTo>
                  <a:pt x="637718" y="443484"/>
                  <a:pt x="647205" y="437769"/>
                  <a:pt x="655206" y="429996"/>
                </a:cubicBezTo>
                <a:cubicBezTo>
                  <a:pt x="663207" y="422224"/>
                  <a:pt x="669493" y="411937"/>
                  <a:pt x="674065" y="399136"/>
                </a:cubicBezTo>
                <a:cubicBezTo>
                  <a:pt x="678637" y="386334"/>
                  <a:pt x="680923" y="371018"/>
                  <a:pt x="680923" y="353187"/>
                </a:cubicBezTo>
                <a:lnTo>
                  <a:pt x="680923" y="311353"/>
                </a:lnTo>
                <a:cubicBezTo>
                  <a:pt x="680923" y="275234"/>
                  <a:pt x="672808" y="249631"/>
                  <a:pt x="656578" y="234543"/>
                </a:cubicBezTo>
                <a:cubicBezTo>
                  <a:pt x="640347" y="219456"/>
                  <a:pt x="618515" y="211912"/>
                  <a:pt x="591084" y="211912"/>
                </a:cubicBezTo>
                <a:close/>
                <a:moveTo>
                  <a:pt x="3789350" y="210540"/>
                </a:moveTo>
                <a:cubicBezTo>
                  <a:pt x="3761918" y="210540"/>
                  <a:pt x="3741687" y="219456"/>
                  <a:pt x="3728656" y="237287"/>
                </a:cubicBezTo>
                <a:cubicBezTo>
                  <a:pt x="3715626" y="255118"/>
                  <a:pt x="3709111" y="279806"/>
                  <a:pt x="3709111" y="311353"/>
                </a:cubicBezTo>
                <a:lnTo>
                  <a:pt x="3709111" y="353873"/>
                </a:lnTo>
                <a:cubicBezTo>
                  <a:pt x="3709111" y="385877"/>
                  <a:pt x="3715626" y="410680"/>
                  <a:pt x="3728656" y="428282"/>
                </a:cubicBezTo>
                <a:cubicBezTo>
                  <a:pt x="3741687" y="445884"/>
                  <a:pt x="3760775" y="454685"/>
                  <a:pt x="3785921" y="454685"/>
                </a:cubicBezTo>
                <a:cubicBezTo>
                  <a:pt x="3800094" y="454685"/>
                  <a:pt x="3812781" y="452285"/>
                  <a:pt x="3823983" y="447485"/>
                </a:cubicBezTo>
                <a:cubicBezTo>
                  <a:pt x="3835184" y="442684"/>
                  <a:pt x="3844557" y="436055"/>
                  <a:pt x="3852100" y="427596"/>
                </a:cubicBezTo>
                <a:cubicBezTo>
                  <a:pt x="3859644" y="419138"/>
                  <a:pt x="3865474" y="409308"/>
                  <a:pt x="3869588" y="398107"/>
                </a:cubicBezTo>
                <a:cubicBezTo>
                  <a:pt x="3873703" y="386905"/>
                  <a:pt x="3875760" y="374904"/>
                  <a:pt x="3875760" y="362102"/>
                </a:cubicBezTo>
                <a:lnTo>
                  <a:pt x="3875760" y="285293"/>
                </a:lnTo>
                <a:cubicBezTo>
                  <a:pt x="3875760" y="276606"/>
                  <a:pt x="3874046" y="267805"/>
                  <a:pt x="3870617" y="258890"/>
                </a:cubicBezTo>
                <a:cubicBezTo>
                  <a:pt x="3867188" y="249974"/>
                  <a:pt x="3861930" y="241973"/>
                  <a:pt x="3854843" y="234886"/>
                </a:cubicBezTo>
                <a:cubicBezTo>
                  <a:pt x="3847757" y="227800"/>
                  <a:pt x="3838842" y="221971"/>
                  <a:pt x="3828097" y="217398"/>
                </a:cubicBezTo>
                <a:cubicBezTo>
                  <a:pt x="3817353" y="212826"/>
                  <a:pt x="3804437" y="210540"/>
                  <a:pt x="3789350" y="210540"/>
                </a:cubicBezTo>
                <a:close/>
                <a:moveTo>
                  <a:pt x="1308811" y="207797"/>
                </a:moveTo>
                <a:cubicBezTo>
                  <a:pt x="1280008" y="207797"/>
                  <a:pt x="1258405" y="215341"/>
                  <a:pt x="1244003" y="230429"/>
                </a:cubicBezTo>
                <a:cubicBezTo>
                  <a:pt x="1229601" y="245516"/>
                  <a:pt x="1222401" y="263804"/>
                  <a:pt x="1222401" y="285293"/>
                </a:cubicBezTo>
                <a:lnTo>
                  <a:pt x="1222401" y="299694"/>
                </a:lnTo>
                <a:lnTo>
                  <a:pt x="1392479" y="299694"/>
                </a:lnTo>
                <a:lnTo>
                  <a:pt x="1392479" y="283235"/>
                </a:lnTo>
                <a:cubicBezTo>
                  <a:pt x="1392479" y="273177"/>
                  <a:pt x="1390993" y="263576"/>
                  <a:pt x="1388021" y="254432"/>
                </a:cubicBezTo>
                <a:cubicBezTo>
                  <a:pt x="1385050" y="245288"/>
                  <a:pt x="1380135" y="237287"/>
                  <a:pt x="1373277" y="230429"/>
                </a:cubicBezTo>
                <a:cubicBezTo>
                  <a:pt x="1366419" y="223571"/>
                  <a:pt x="1357732" y="218084"/>
                  <a:pt x="1347216" y="213969"/>
                </a:cubicBezTo>
                <a:cubicBezTo>
                  <a:pt x="1336701" y="209855"/>
                  <a:pt x="1323899" y="207797"/>
                  <a:pt x="1308811" y="207797"/>
                </a:cubicBezTo>
                <a:close/>
                <a:moveTo>
                  <a:pt x="3381908" y="136474"/>
                </a:moveTo>
                <a:cubicBezTo>
                  <a:pt x="3408426" y="136474"/>
                  <a:pt x="3432658" y="140360"/>
                  <a:pt x="3454603" y="148133"/>
                </a:cubicBezTo>
                <a:cubicBezTo>
                  <a:pt x="3476549" y="155905"/>
                  <a:pt x="3495180" y="167106"/>
                  <a:pt x="3510496" y="181737"/>
                </a:cubicBezTo>
                <a:cubicBezTo>
                  <a:pt x="3525812" y="196367"/>
                  <a:pt x="3537699" y="214427"/>
                  <a:pt x="3546158" y="235915"/>
                </a:cubicBezTo>
                <a:cubicBezTo>
                  <a:pt x="3554616" y="257403"/>
                  <a:pt x="3558845" y="282092"/>
                  <a:pt x="3558845" y="309981"/>
                </a:cubicBezTo>
                <a:lnTo>
                  <a:pt x="3558845" y="354558"/>
                </a:lnTo>
                <a:cubicBezTo>
                  <a:pt x="3558845" y="381990"/>
                  <a:pt x="3554616" y="406565"/>
                  <a:pt x="3546158" y="428282"/>
                </a:cubicBezTo>
                <a:cubicBezTo>
                  <a:pt x="3537699" y="449999"/>
                  <a:pt x="3525812" y="468173"/>
                  <a:pt x="3510496" y="482803"/>
                </a:cubicBezTo>
                <a:cubicBezTo>
                  <a:pt x="3495180" y="497434"/>
                  <a:pt x="3476549" y="508635"/>
                  <a:pt x="3454603" y="516407"/>
                </a:cubicBezTo>
                <a:cubicBezTo>
                  <a:pt x="3432658" y="524180"/>
                  <a:pt x="3408426" y="528066"/>
                  <a:pt x="3381908" y="528066"/>
                </a:cubicBezTo>
                <a:cubicBezTo>
                  <a:pt x="3354934" y="528066"/>
                  <a:pt x="3330588" y="524180"/>
                  <a:pt x="3308871" y="516407"/>
                </a:cubicBezTo>
                <a:cubicBezTo>
                  <a:pt x="3287154" y="508635"/>
                  <a:pt x="3268637" y="497434"/>
                  <a:pt x="3253321" y="482803"/>
                </a:cubicBezTo>
                <a:cubicBezTo>
                  <a:pt x="3238005" y="468173"/>
                  <a:pt x="3226117" y="449999"/>
                  <a:pt x="3217660" y="428282"/>
                </a:cubicBezTo>
                <a:cubicBezTo>
                  <a:pt x="3209201" y="406565"/>
                  <a:pt x="3204972" y="381990"/>
                  <a:pt x="3204972" y="354558"/>
                </a:cubicBezTo>
                <a:lnTo>
                  <a:pt x="3204972" y="309981"/>
                </a:lnTo>
                <a:cubicBezTo>
                  <a:pt x="3204972" y="282092"/>
                  <a:pt x="3209201" y="257403"/>
                  <a:pt x="3217660" y="235915"/>
                </a:cubicBezTo>
                <a:cubicBezTo>
                  <a:pt x="3226117" y="214427"/>
                  <a:pt x="3238005" y="196367"/>
                  <a:pt x="3253321" y="181737"/>
                </a:cubicBezTo>
                <a:cubicBezTo>
                  <a:pt x="3268637" y="167106"/>
                  <a:pt x="3287154" y="155905"/>
                  <a:pt x="3308871" y="148133"/>
                </a:cubicBezTo>
                <a:cubicBezTo>
                  <a:pt x="3330588" y="140360"/>
                  <a:pt x="3354934" y="136474"/>
                  <a:pt x="3381908" y="136474"/>
                </a:cubicBezTo>
                <a:close/>
                <a:moveTo>
                  <a:pt x="2962808" y="136474"/>
                </a:moveTo>
                <a:cubicBezTo>
                  <a:pt x="2989326" y="136474"/>
                  <a:pt x="3013557" y="140360"/>
                  <a:pt x="3035503" y="148133"/>
                </a:cubicBezTo>
                <a:cubicBezTo>
                  <a:pt x="3057449" y="155905"/>
                  <a:pt x="3076080" y="167106"/>
                  <a:pt x="3091396" y="181737"/>
                </a:cubicBezTo>
                <a:cubicBezTo>
                  <a:pt x="3106712" y="196367"/>
                  <a:pt x="3118599" y="214427"/>
                  <a:pt x="3127057" y="235915"/>
                </a:cubicBezTo>
                <a:cubicBezTo>
                  <a:pt x="3135516" y="257403"/>
                  <a:pt x="3139745" y="282092"/>
                  <a:pt x="3139745" y="309981"/>
                </a:cubicBezTo>
                <a:lnTo>
                  <a:pt x="3139745" y="354558"/>
                </a:lnTo>
                <a:cubicBezTo>
                  <a:pt x="3139745" y="381990"/>
                  <a:pt x="3135516" y="406565"/>
                  <a:pt x="3127057" y="428282"/>
                </a:cubicBezTo>
                <a:cubicBezTo>
                  <a:pt x="3118599" y="449999"/>
                  <a:pt x="3106712" y="468173"/>
                  <a:pt x="3091396" y="482803"/>
                </a:cubicBezTo>
                <a:cubicBezTo>
                  <a:pt x="3076080" y="497434"/>
                  <a:pt x="3057449" y="508635"/>
                  <a:pt x="3035503" y="516407"/>
                </a:cubicBezTo>
                <a:cubicBezTo>
                  <a:pt x="3013557" y="524180"/>
                  <a:pt x="2989326" y="528066"/>
                  <a:pt x="2962808" y="528066"/>
                </a:cubicBezTo>
                <a:cubicBezTo>
                  <a:pt x="2935833" y="528066"/>
                  <a:pt x="2911487" y="524180"/>
                  <a:pt x="2889771" y="516407"/>
                </a:cubicBezTo>
                <a:cubicBezTo>
                  <a:pt x="2868054" y="508635"/>
                  <a:pt x="2849537" y="497434"/>
                  <a:pt x="2834221" y="482803"/>
                </a:cubicBezTo>
                <a:cubicBezTo>
                  <a:pt x="2818905" y="468173"/>
                  <a:pt x="2807017" y="449999"/>
                  <a:pt x="2798559" y="428282"/>
                </a:cubicBezTo>
                <a:cubicBezTo>
                  <a:pt x="2790102" y="406565"/>
                  <a:pt x="2785872" y="381990"/>
                  <a:pt x="2785872" y="354558"/>
                </a:cubicBezTo>
                <a:lnTo>
                  <a:pt x="2785872" y="309981"/>
                </a:lnTo>
                <a:cubicBezTo>
                  <a:pt x="2785872" y="282092"/>
                  <a:pt x="2790102" y="257403"/>
                  <a:pt x="2798559" y="235915"/>
                </a:cubicBezTo>
                <a:cubicBezTo>
                  <a:pt x="2807017" y="214427"/>
                  <a:pt x="2818905" y="196367"/>
                  <a:pt x="2834221" y="181737"/>
                </a:cubicBezTo>
                <a:cubicBezTo>
                  <a:pt x="2849537" y="167106"/>
                  <a:pt x="2868054" y="155905"/>
                  <a:pt x="2889771" y="148133"/>
                </a:cubicBezTo>
                <a:cubicBezTo>
                  <a:pt x="2911487" y="140360"/>
                  <a:pt x="2935833" y="136474"/>
                  <a:pt x="2962808" y="136474"/>
                </a:cubicBezTo>
                <a:close/>
                <a:moveTo>
                  <a:pt x="2143277" y="136474"/>
                </a:moveTo>
                <a:cubicBezTo>
                  <a:pt x="2160194" y="136474"/>
                  <a:pt x="2176539" y="138989"/>
                  <a:pt x="2192312" y="144018"/>
                </a:cubicBezTo>
                <a:cubicBezTo>
                  <a:pt x="2208085" y="149047"/>
                  <a:pt x="2222144" y="157162"/>
                  <a:pt x="2234489" y="168364"/>
                </a:cubicBezTo>
                <a:cubicBezTo>
                  <a:pt x="2246833" y="179565"/>
                  <a:pt x="2256663" y="194081"/>
                  <a:pt x="2263978" y="211912"/>
                </a:cubicBezTo>
                <a:cubicBezTo>
                  <a:pt x="2271293" y="229743"/>
                  <a:pt x="2274951" y="251231"/>
                  <a:pt x="2274951" y="276377"/>
                </a:cubicBezTo>
                <a:lnTo>
                  <a:pt x="2274951" y="522579"/>
                </a:lnTo>
                <a:lnTo>
                  <a:pt x="2188540" y="522579"/>
                </a:lnTo>
                <a:lnTo>
                  <a:pt x="2188540" y="294894"/>
                </a:lnTo>
                <a:cubicBezTo>
                  <a:pt x="2188540" y="239573"/>
                  <a:pt x="2164538" y="211912"/>
                  <a:pt x="2116531" y="211912"/>
                </a:cubicBezTo>
                <a:cubicBezTo>
                  <a:pt x="2109673" y="211912"/>
                  <a:pt x="2101559" y="212941"/>
                  <a:pt x="2092185" y="214998"/>
                </a:cubicBezTo>
                <a:cubicBezTo>
                  <a:pt x="2082813" y="217056"/>
                  <a:pt x="2073897" y="221170"/>
                  <a:pt x="2065439" y="227343"/>
                </a:cubicBezTo>
                <a:cubicBezTo>
                  <a:pt x="2056981" y="233515"/>
                  <a:pt x="2049780" y="242316"/>
                  <a:pt x="2043836" y="253746"/>
                </a:cubicBezTo>
                <a:cubicBezTo>
                  <a:pt x="2037894" y="265176"/>
                  <a:pt x="2034921" y="280263"/>
                  <a:pt x="2034921" y="299009"/>
                </a:cubicBezTo>
                <a:lnTo>
                  <a:pt x="2034921" y="522579"/>
                </a:lnTo>
                <a:lnTo>
                  <a:pt x="1948510" y="522579"/>
                </a:lnTo>
                <a:lnTo>
                  <a:pt x="1948510" y="144704"/>
                </a:lnTo>
                <a:lnTo>
                  <a:pt x="2030120" y="144704"/>
                </a:lnTo>
                <a:lnTo>
                  <a:pt x="2030120" y="187909"/>
                </a:lnTo>
                <a:lnTo>
                  <a:pt x="2031492" y="187909"/>
                </a:lnTo>
                <a:cubicBezTo>
                  <a:pt x="2044751" y="168707"/>
                  <a:pt x="2061096" y="155334"/>
                  <a:pt x="2080527" y="147790"/>
                </a:cubicBezTo>
                <a:cubicBezTo>
                  <a:pt x="2099958" y="140246"/>
                  <a:pt x="2120874" y="136474"/>
                  <a:pt x="2143277" y="136474"/>
                </a:cubicBezTo>
                <a:close/>
                <a:moveTo>
                  <a:pt x="1701318" y="136474"/>
                </a:moveTo>
                <a:cubicBezTo>
                  <a:pt x="1723263" y="136474"/>
                  <a:pt x="1743608" y="139217"/>
                  <a:pt x="1762354" y="144704"/>
                </a:cubicBezTo>
                <a:cubicBezTo>
                  <a:pt x="1781099" y="150190"/>
                  <a:pt x="1797215" y="158077"/>
                  <a:pt x="1810702" y="168364"/>
                </a:cubicBezTo>
                <a:cubicBezTo>
                  <a:pt x="1824190" y="178651"/>
                  <a:pt x="1834706" y="191224"/>
                  <a:pt x="1842249" y="206083"/>
                </a:cubicBezTo>
                <a:cubicBezTo>
                  <a:pt x="1849794" y="220942"/>
                  <a:pt x="1853565" y="237972"/>
                  <a:pt x="1853565" y="257175"/>
                </a:cubicBezTo>
                <a:lnTo>
                  <a:pt x="1853565" y="522579"/>
                </a:lnTo>
                <a:lnTo>
                  <a:pt x="1776070" y="522579"/>
                </a:lnTo>
                <a:lnTo>
                  <a:pt x="1774698" y="475945"/>
                </a:lnTo>
                <a:cubicBezTo>
                  <a:pt x="1771040" y="484175"/>
                  <a:pt x="1765211" y="491604"/>
                  <a:pt x="1757210" y="498234"/>
                </a:cubicBezTo>
                <a:cubicBezTo>
                  <a:pt x="1749209" y="504863"/>
                  <a:pt x="1740180" y="510349"/>
                  <a:pt x="1730121" y="514693"/>
                </a:cubicBezTo>
                <a:cubicBezTo>
                  <a:pt x="1720063" y="519036"/>
                  <a:pt x="1709548" y="522351"/>
                  <a:pt x="1698574" y="524637"/>
                </a:cubicBezTo>
                <a:cubicBezTo>
                  <a:pt x="1687601" y="526923"/>
                  <a:pt x="1677086" y="528066"/>
                  <a:pt x="1667027" y="528066"/>
                </a:cubicBezTo>
                <a:cubicBezTo>
                  <a:pt x="1626337" y="528066"/>
                  <a:pt x="1594790" y="518808"/>
                  <a:pt x="1572387" y="500291"/>
                </a:cubicBezTo>
                <a:cubicBezTo>
                  <a:pt x="1549984" y="481775"/>
                  <a:pt x="1538783" y="455828"/>
                  <a:pt x="1538783" y="422453"/>
                </a:cubicBezTo>
                <a:lnTo>
                  <a:pt x="1538783" y="400507"/>
                </a:lnTo>
                <a:cubicBezTo>
                  <a:pt x="1538783" y="384962"/>
                  <a:pt x="1541183" y="370675"/>
                  <a:pt x="1545985" y="357645"/>
                </a:cubicBezTo>
                <a:cubicBezTo>
                  <a:pt x="1550784" y="344614"/>
                  <a:pt x="1558785" y="333299"/>
                  <a:pt x="1569987" y="323697"/>
                </a:cubicBezTo>
                <a:cubicBezTo>
                  <a:pt x="1581189" y="314096"/>
                  <a:pt x="1595933" y="306552"/>
                  <a:pt x="1614221" y="301066"/>
                </a:cubicBezTo>
                <a:cubicBezTo>
                  <a:pt x="1632509" y="295580"/>
                  <a:pt x="1654912" y="292836"/>
                  <a:pt x="1681429" y="292836"/>
                </a:cubicBezTo>
                <a:lnTo>
                  <a:pt x="1767840" y="292836"/>
                </a:lnTo>
                <a:lnTo>
                  <a:pt x="1767840" y="278435"/>
                </a:lnTo>
                <a:cubicBezTo>
                  <a:pt x="1767840" y="255118"/>
                  <a:pt x="1762468" y="238316"/>
                  <a:pt x="1751724" y="228028"/>
                </a:cubicBezTo>
                <a:cubicBezTo>
                  <a:pt x="1740979" y="217741"/>
                  <a:pt x="1723949" y="212598"/>
                  <a:pt x="1700632" y="212598"/>
                </a:cubicBezTo>
                <a:cubicBezTo>
                  <a:pt x="1661313" y="212598"/>
                  <a:pt x="1625651" y="225171"/>
                  <a:pt x="1593647" y="250317"/>
                </a:cubicBezTo>
                <a:lnTo>
                  <a:pt x="1551127" y="187223"/>
                </a:lnTo>
                <a:cubicBezTo>
                  <a:pt x="1570330" y="173964"/>
                  <a:pt x="1592047" y="162192"/>
                  <a:pt x="1616278" y="151905"/>
                </a:cubicBezTo>
                <a:cubicBezTo>
                  <a:pt x="1640510" y="141618"/>
                  <a:pt x="1668856" y="136474"/>
                  <a:pt x="1701318" y="136474"/>
                </a:cubicBezTo>
                <a:close/>
                <a:moveTo>
                  <a:pt x="1310183" y="136474"/>
                </a:moveTo>
                <a:cubicBezTo>
                  <a:pt x="1333957" y="136474"/>
                  <a:pt x="1356017" y="139903"/>
                  <a:pt x="1376363" y="146761"/>
                </a:cubicBezTo>
                <a:cubicBezTo>
                  <a:pt x="1396708" y="153619"/>
                  <a:pt x="1414196" y="164020"/>
                  <a:pt x="1428826" y="177965"/>
                </a:cubicBezTo>
                <a:cubicBezTo>
                  <a:pt x="1443457" y="191910"/>
                  <a:pt x="1454886" y="209283"/>
                  <a:pt x="1463116" y="230086"/>
                </a:cubicBezTo>
                <a:cubicBezTo>
                  <a:pt x="1471346" y="250888"/>
                  <a:pt x="1475461" y="275006"/>
                  <a:pt x="1475461" y="302438"/>
                </a:cubicBezTo>
                <a:lnTo>
                  <a:pt x="1475461" y="364845"/>
                </a:lnTo>
                <a:lnTo>
                  <a:pt x="1222401" y="364845"/>
                </a:lnTo>
                <a:cubicBezTo>
                  <a:pt x="1222401" y="395021"/>
                  <a:pt x="1230402" y="417766"/>
                  <a:pt x="1246403" y="433083"/>
                </a:cubicBezTo>
                <a:cubicBezTo>
                  <a:pt x="1262406" y="448399"/>
                  <a:pt x="1285494" y="456057"/>
                  <a:pt x="1315669" y="456057"/>
                </a:cubicBezTo>
                <a:cubicBezTo>
                  <a:pt x="1338072" y="456057"/>
                  <a:pt x="1357960" y="453657"/>
                  <a:pt x="1375334" y="448856"/>
                </a:cubicBezTo>
                <a:cubicBezTo>
                  <a:pt x="1392708" y="444055"/>
                  <a:pt x="1410996" y="436169"/>
                  <a:pt x="1430198" y="425196"/>
                </a:cubicBezTo>
                <a:lnTo>
                  <a:pt x="1465859" y="487604"/>
                </a:lnTo>
                <a:cubicBezTo>
                  <a:pt x="1447572" y="499948"/>
                  <a:pt x="1426083" y="509778"/>
                  <a:pt x="1401394" y="517093"/>
                </a:cubicBezTo>
                <a:cubicBezTo>
                  <a:pt x="1376706" y="524408"/>
                  <a:pt x="1346531" y="528066"/>
                  <a:pt x="1310869" y="528066"/>
                </a:cubicBezTo>
                <a:cubicBezTo>
                  <a:pt x="1288923" y="528066"/>
                  <a:pt x="1267664" y="525208"/>
                  <a:pt x="1247089" y="519494"/>
                </a:cubicBezTo>
                <a:cubicBezTo>
                  <a:pt x="1226516" y="513779"/>
                  <a:pt x="1208113" y="504177"/>
                  <a:pt x="1191883" y="490690"/>
                </a:cubicBezTo>
                <a:cubicBezTo>
                  <a:pt x="1175652" y="477202"/>
                  <a:pt x="1162622" y="459143"/>
                  <a:pt x="1152792" y="436512"/>
                </a:cubicBezTo>
                <a:cubicBezTo>
                  <a:pt x="1142962" y="413880"/>
                  <a:pt x="1138047" y="385648"/>
                  <a:pt x="1138047" y="351815"/>
                </a:cubicBezTo>
                <a:lnTo>
                  <a:pt x="1138047" y="312725"/>
                </a:lnTo>
                <a:cubicBezTo>
                  <a:pt x="1138047" y="282092"/>
                  <a:pt x="1142505" y="255689"/>
                  <a:pt x="1151420" y="233515"/>
                </a:cubicBezTo>
                <a:cubicBezTo>
                  <a:pt x="1160336" y="211341"/>
                  <a:pt x="1172566" y="193053"/>
                  <a:pt x="1188111" y="178651"/>
                </a:cubicBezTo>
                <a:cubicBezTo>
                  <a:pt x="1203655" y="164249"/>
                  <a:pt x="1221829" y="153619"/>
                  <a:pt x="1242632" y="146761"/>
                </a:cubicBezTo>
                <a:cubicBezTo>
                  <a:pt x="1263434" y="139903"/>
                  <a:pt x="1285952" y="136474"/>
                  <a:pt x="1310183" y="136474"/>
                </a:cubicBezTo>
                <a:close/>
                <a:moveTo>
                  <a:pt x="1043102" y="136474"/>
                </a:moveTo>
                <a:cubicBezTo>
                  <a:pt x="1052703" y="136474"/>
                  <a:pt x="1062304" y="137160"/>
                  <a:pt x="1071905" y="138531"/>
                </a:cubicBezTo>
                <a:cubicBezTo>
                  <a:pt x="1081507" y="139903"/>
                  <a:pt x="1089736" y="141732"/>
                  <a:pt x="1096594" y="144018"/>
                </a:cubicBezTo>
                <a:lnTo>
                  <a:pt x="1071905" y="222199"/>
                </a:lnTo>
                <a:cubicBezTo>
                  <a:pt x="1065505" y="219456"/>
                  <a:pt x="1058647" y="217398"/>
                  <a:pt x="1051332" y="216027"/>
                </a:cubicBezTo>
                <a:cubicBezTo>
                  <a:pt x="1044016" y="214655"/>
                  <a:pt x="1034872" y="213969"/>
                  <a:pt x="1023900" y="213969"/>
                </a:cubicBezTo>
                <a:cubicBezTo>
                  <a:pt x="1012012" y="213969"/>
                  <a:pt x="1000925" y="216027"/>
                  <a:pt x="990638" y="220142"/>
                </a:cubicBezTo>
                <a:cubicBezTo>
                  <a:pt x="980351" y="224256"/>
                  <a:pt x="971436" y="230086"/>
                  <a:pt x="963892" y="237630"/>
                </a:cubicBezTo>
                <a:cubicBezTo>
                  <a:pt x="956348" y="245174"/>
                  <a:pt x="950405" y="254089"/>
                  <a:pt x="946061" y="264376"/>
                </a:cubicBezTo>
                <a:cubicBezTo>
                  <a:pt x="941718" y="274663"/>
                  <a:pt x="939546" y="285978"/>
                  <a:pt x="939546" y="298323"/>
                </a:cubicBezTo>
                <a:lnTo>
                  <a:pt x="939546" y="522579"/>
                </a:lnTo>
                <a:lnTo>
                  <a:pt x="853135" y="522579"/>
                </a:lnTo>
                <a:lnTo>
                  <a:pt x="853135" y="144704"/>
                </a:lnTo>
                <a:lnTo>
                  <a:pt x="936117" y="144704"/>
                </a:lnTo>
                <a:lnTo>
                  <a:pt x="936117" y="199568"/>
                </a:lnTo>
                <a:lnTo>
                  <a:pt x="937489" y="199568"/>
                </a:lnTo>
                <a:cubicBezTo>
                  <a:pt x="947547" y="180365"/>
                  <a:pt x="960920" y="165049"/>
                  <a:pt x="977608" y="153619"/>
                </a:cubicBezTo>
                <a:cubicBezTo>
                  <a:pt x="994296" y="142189"/>
                  <a:pt x="1016127" y="136474"/>
                  <a:pt x="1043102" y="136474"/>
                </a:cubicBezTo>
                <a:close/>
                <a:moveTo>
                  <a:pt x="591084" y="136474"/>
                </a:moveTo>
                <a:cubicBezTo>
                  <a:pt x="617601" y="136474"/>
                  <a:pt x="641833" y="140360"/>
                  <a:pt x="663778" y="148133"/>
                </a:cubicBezTo>
                <a:cubicBezTo>
                  <a:pt x="685724" y="155905"/>
                  <a:pt x="704355" y="167106"/>
                  <a:pt x="719671" y="181737"/>
                </a:cubicBezTo>
                <a:cubicBezTo>
                  <a:pt x="734987" y="196367"/>
                  <a:pt x="746874" y="214427"/>
                  <a:pt x="755333" y="235915"/>
                </a:cubicBezTo>
                <a:cubicBezTo>
                  <a:pt x="763791" y="257403"/>
                  <a:pt x="768020" y="282092"/>
                  <a:pt x="768020" y="309981"/>
                </a:cubicBezTo>
                <a:lnTo>
                  <a:pt x="768020" y="354558"/>
                </a:lnTo>
                <a:cubicBezTo>
                  <a:pt x="768020" y="381990"/>
                  <a:pt x="763791" y="406565"/>
                  <a:pt x="755333" y="428282"/>
                </a:cubicBezTo>
                <a:cubicBezTo>
                  <a:pt x="746874" y="449999"/>
                  <a:pt x="734987" y="468173"/>
                  <a:pt x="719671" y="482803"/>
                </a:cubicBezTo>
                <a:cubicBezTo>
                  <a:pt x="704355" y="497434"/>
                  <a:pt x="685724" y="508635"/>
                  <a:pt x="663778" y="516407"/>
                </a:cubicBezTo>
                <a:cubicBezTo>
                  <a:pt x="641833" y="524180"/>
                  <a:pt x="617601" y="528066"/>
                  <a:pt x="591084" y="528066"/>
                </a:cubicBezTo>
                <a:cubicBezTo>
                  <a:pt x="564109" y="528066"/>
                  <a:pt x="539763" y="524180"/>
                  <a:pt x="518046" y="516407"/>
                </a:cubicBezTo>
                <a:cubicBezTo>
                  <a:pt x="496329" y="508635"/>
                  <a:pt x="477812" y="497434"/>
                  <a:pt x="462496" y="482803"/>
                </a:cubicBezTo>
                <a:cubicBezTo>
                  <a:pt x="447180" y="468173"/>
                  <a:pt x="435293" y="449999"/>
                  <a:pt x="426834" y="428282"/>
                </a:cubicBezTo>
                <a:cubicBezTo>
                  <a:pt x="418376" y="406565"/>
                  <a:pt x="414147" y="381990"/>
                  <a:pt x="414147" y="354558"/>
                </a:cubicBezTo>
                <a:lnTo>
                  <a:pt x="414147" y="309981"/>
                </a:lnTo>
                <a:cubicBezTo>
                  <a:pt x="414147" y="282092"/>
                  <a:pt x="418376" y="257403"/>
                  <a:pt x="426834" y="235915"/>
                </a:cubicBezTo>
                <a:cubicBezTo>
                  <a:pt x="435293" y="214427"/>
                  <a:pt x="447180" y="196367"/>
                  <a:pt x="462496" y="181737"/>
                </a:cubicBezTo>
                <a:cubicBezTo>
                  <a:pt x="477812" y="167106"/>
                  <a:pt x="496329" y="155905"/>
                  <a:pt x="518046" y="148133"/>
                </a:cubicBezTo>
                <a:cubicBezTo>
                  <a:pt x="539763" y="140360"/>
                  <a:pt x="564109" y="136474"/>
                  <a:pt x="591084" y="136474"/>
                </a:cubicBezTo>
                <a:close/>
                <a:moveTo>
                  <a:pt x="0" y="28118"/>
                </a:moveTo>
                <a:lnTo>
                  <a:pt x="87783" y="28118"/>
                </a:lnTo>
                <a:lnTo>
                  <a:pt x="87783" y="254432"/>
                </a:lnTo>
                <a:lnTo>
                  <a:pt x="282550" y="28118"/>
                </a:lnTo>
                <a:lnTo>
                  <a:pt x="384048" y="28118"/>
                </a:lnTo>
                <a:lnTo>
                  <a:pt x="192710" y="246202"/>
                </a:lnTo>
                <a:lnTo>
                  <a:pt x="394335" y="522579"/>
                </a:lnTo>
                <a:lnTo>
                  <a:pt x="283236" y="522579"/>
                </a:lnTo>
                <a:lnTo>
                  <a:pt x="133731" y="309981"/>
                </a:lnTo>
                <a:lnTo>
                  <a:pt x="87783" y="360045"/>
                </a:lnTo>
                <a:lnTo>
                  <a:pt x="87783" y="522579"/>
                </a:lnTo>
                <a:lnTo>
                  <a:pt x="0" y="522579"/>
                </a:lnTo>
                <a:close/>
                <a:moveTo>
                  <a:pt x="3874389" y="4115"/>
                </a:moveTo>
                <a:lnTo>
                  <a:pt x="3960800" y="4115"/>
                </a:lnTo>
                <a:lnTo>
                  <a:pt x="3960800" y="522579"/>
                </a:lnTo>
                <a:lnTo>
                  <a:pt x="3879189" y="522579"/>
                </a:lnTo>
                <a:lnTo>
                  <a:pt x="3879189" y="478003"/>
                </a:lnTo>
                <a:lnTo>
                  <a:pt x="3877132" y="478003"/>
                </a:lnTo>
                <a:cubicBezTo>
                  <a:pt x="3867074" y="496290"/>
                  <a:pt x="3852215" y="509206"/>
                  <a:pt x="3832555" y="516750"/>
                </a:cubicBezTo>
                <a:cubicBezTo>
                  <a:pt x="3812896" y="524294"/>
                  <a:pt x="3791636" y="528066"/>
                  <a:pt x="3768776" y="528066"/>
                </a:cubicBezTo>
                <a:cubicBezTo>
                  <a:pt x="3720313" y="528066"/>
                  <a:pt x="3684079" y="514007"/>
                  <a:pt x="3660076" y="485889"/>
                </a:cubicBezTo>
                <a:cubicBezTo>
                  <a:pt x="3636073" y="457771"/>
                  <a:pt x="3624072" y="418109"/>
                  <a:pt x="3624072" y="366903"/>
                </a:cubicBezTo>
                <a:lnTo>
                  <a:pt x="3624072" y="300380"/>
                </a:lnTo>
                <a:cubicBezTo>
                  <a:pt x="3624072" y="274777"/>
                  <a:pt x="3627615" y="251803"/>
                  <a:pt x="3634702" y="231457"/>
                </a:cubicBezTo>
                <a:cubicBezTo>
                  <a:pt x="3641788" y="211112"/>
                  <a:pt x="3651961" y="193967"/>
                  <a:pt x="3665220" y="180023"/>
                </a:cubicBezTo>
                <a:cubicBezTo>
                  <a:pt x="3678479" y="166078"/>
                  <a:pt x="3694366" y="155334"/>
                  <a:pt x="3712883" y="147790"/>
                </a:cubicBezTo>
                <a:cubicBezTo>
                  <a:pt x="3731400" y="140246"/>
                  <a:pt x="3752088" y="136474"/>
                  <a:pt x="3774948" y="136474"/>
                </a:cubicBezTo>
                <a:cubicBezTo>
                  <a:pt x="3790035" y="136474"/>
                  <a:pt x="3803180" y="137846"/>
                  <a:pt x="3814381" y="140589"/>
                </a:cubicBezTo>
                <a:cubicBezTo>
                  <a:pt x="3825583" y="143332"/>
                  <a:pt x="3835184" y="146647"/>
                  <a:pt x="3843185" y="150533"/>
                </a:cubicBezTo>
                <a:cubicBezTo>
                  <a:pt x="3851186" y="154419"/>
                  <a:pt x="3857701" y="158763"/>
                  <a:pt x="3862730" y="163563"/>
                </a:cubicBezTo>
                <a:cubicBezTo>
                  <a:pt x="3867760" y="168364"/>
                  <a:pt x="3871646" y="172821"/>
                  <a:pt x="3874389" y="176936"/>
                </a:cubicBezTo>
                <a:close/>
                <a:moveTo>
                  <a:pt x="2687194" y="0"/>
                </a:moveTo>
                <a:cubicBezTo>
                  <a:pt x="2701366" y="0"/>
                  <a:pt x="2714854" y="1143"/>
                  <a:pt x="2727655" y="3429"/>
                </a:cubicBezTo>
                <a:cubicBezTo>
                  <a:pt x="2740457" y="5715"/>
                  <a:pt x="2750744" y="8229"/>
                  <a:pt x="2758516" y="10973"/>
                </a:cubicBezTo>
                <a:lnTo>
                  <a:pt x="2744800" y="80238"/>
                </a:lnTo>
                <a:cubicBezTo>
                  <a:pt x="2731084" y="75666"/>
                  <a:pt x="2714625" y="73380"/>
                  <a:pt x="2695422" y="73380"/>
                </a:cubicBezTo>
                <a:cubicBezTo>
                  <a:pt x="2665247" y="73380"/>
                  <a:pt x="2650160" y="89154"/>
                  <a:pt x="2650160" y="120701"/>
                </a:cubicBezTo>
                <a:lnTo>
                  <a:pt x="2650160" y="144704"/>
                </a:lnTo>
                <a:lnTo>
                  <a:pt x="2745486" y="144704"/>
                </a:lnTo>
                <a:lnTo>
                  <a:pt x="2745486" y="215341"/>
                </a:lnTo>
                <a:lnTo>
                  <a:pt x="2650160" y="215341"/>
                </a:lnTo>
                <a:lnTo>
                  <a:pt x="2650160" y="522579"/>
                </a:lnTo>
                <a:lnTo>
                  <a:pt x="2563749" y="522579"/>
                </a:lnTo>
                <a:lnTo>
                  <a:pt x="2563749" y="215341"/>
                </a:lnTo>
                <a:lnTo>
                  <a:pt x="2503398" y="215341"/>
                </a:lnTo>
                <a:lnTo>
                  <a:pt x="2503398" y="144704"/>
                </a:lnTo>
                <a:lnTo>
                  <a:pt x="2563749" y="144704"/>
                </a:lnTo>
                <a:lnTo>
                  <a:pt x="2563749" y="118643"/>
                </a:lnTo>
                <a:cubicBezTo>
                  <a:pt x="2563749" y="80696"/>
                  <a:pt x="2573922" y="51435"/>
                  <a:pt x="2594267" y="30861"/>
                </a:cubicBezTo>
                <a:cubicBezTo>
                  <a:pt x="2614612" y="10287"/>
                  <a:pt x="2645588" y="0"/>
                  <a:pt x="268719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84651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99B0F97-FE0F-4F3E-A655-D98EC463FBE0}"/>
              </a:ext>
            </a:extLst>
          </p:cNvPr>
          <p:cNvSpPr/>
          <p:nvPr/>
        </p:nvSpPr>
        <p:spPr>
          <a:xfrm>
            <a:off x="1202267" y="736602"/>
            <a:ext cx="1913466" cy="98213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Food image dataset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4C56BA3-E163-48CA-B6D5-2C86E82D2DF5}"/>
              </a:ext>
            </a:extLst>
          </p:cNvPr>
          <p:cNvSpPr/>
          <p:nvPr/>
        </p:nvSpPr>
        <p:spPr>
          <a:xfrm>
            <a:off x="1202267" y="2082801"/>
            <a:ext cx="1913466" cy="98213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Data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preprocessing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8F0770A-6D33-4640-BD51-C943C51956BD}"/>
              </a:ext>
            </a:extLst>
          </p:cNvPr>
          <p:cNvSpPr/>
          <p:nvPr/>
        </p:nvSpPr>
        <p:spPr>
          <a:xfrm>
            <a:off x="3962401" y="2082800"/>
            <a:ext cx="1913466" cy="98213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만개의 레시피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DB</a:t>
            </a:r>
            <a:r>
              <a:rPr lang="ko-KR" altLang="en-US" dirty="0">
                <a:solidFill>
                  <a:schemeClr val="tx1"/>
                </a:solidFill>
              </a:rPr>
              <a:t> 구축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82ECC7B-1CCB-47F7-B34D-51C29518ADD0}"/>
              </a:ext>
            </a:extLst>
          </p:cNvPr>
          <p:cNvSpPr/>
          <p:nvPr/>
        </p:nvSpPr>
        <p:spPr>
          <a:xfrm>
            <a:off x="1202267" y="3429000"/>
            <a:ext cx="1913466" cy="98213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Convolutional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Neural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Network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9FD92CD-4EF6-4B19-B780-013606D1B90C}"/>
              </a:ext>
            </a:extLst>
          </p:cNvPr>
          <p:cNvSpPr/>
          <p:nvPr/>
        </p:nvSpPr>
        <p:spPr>
          <a:xfrm>
            <a:off x="1202267" y="4775199"/>
            <a:ext cx="1913466" cy="98213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Image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classification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0334EF9-028F-4318-92E1-05E3E3520170}"/>
              </a:ext>
            </a:extLst>
          </p:cNvPr>
          <p:cNvSpPr/>
          <p:nvPr/>
        </p:nvSpPr>
        <p:spPr>
          <a:xfrm>
            <a:off x="3962401" y="3428999"/>
            <a:ext cx="1913466" cy="98213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만개의 레시피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DB</a:t>
            </a:r>
            <a:r>
              <a:rPr lang="ko-KR" altLang="en-US" dirty="0">
                <a:solidFill>
                  <a:schemeClr val="tx1"/>
                </a:solidFill>
              </a:rPr>
              <a:t> 구축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16B165A-2E6C-4E94-8A1C-9BC7BFBBAD2C}"/>
              </a:ext>
            </a:extLst>
          </p:cNvPr>
          <p:cNvSpPr/>
          <p:nvPr/>
        </p:nvSpPr>
        <p:spPr>
          <a:xfrm>
            <a:off x="6722535" y="2937932"/>
            <a:ext cx="1913466" cy="98213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만개의 레시피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DB</a:t>
            </a:r>
            <a:r>
              <a:rPr lang="ko-KR" altLang="en-US" dirty="0">
                <a:solidFill>
                  <a:schemeClr val="tx1"/>
                </a:solidFill>
              </a:rPr>
              <a:t> 구축</a:t>
            </a:r>
          </a:p>
        </p:txBody>
      </p:sp>
    </p:spTree>
    <p:extLst>
      <p:ext uri="{BB962C8B-B14F-4D97-AF65-F5344CB8AC3E}">
        <p14:creationId xmlns:p14="http://schemas.microsoft.com/office/powerpoint/2010/main" val="407937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E0FC9-4FBC-457F-8D7E-39269E6E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139D700-53FE-4482-951B-262B3F7F3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50012" y1="25502" x2="50012" y2="25502"/>
                        <a14:backgroundMark x1="33226" y1="53179" x2="33226" y2="53179"/>
                        <a14:backgroundMark x1="64930" y1="50837" x2="64930" y2="508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4038" y="2751137"/>
            <a:ext cx="6315847" cy="4351338"/>
          </a:xfrm>
        </p:spPr>
      </p:pic>
    </p:spTree>
    <p:extLst>
      <p:ext uri="{BB962C8B-B14F-4D97-AF65-F5344CB8AC3E}">
        <p14:creationId xmlns:p14="http://schemas.microsoft.com/office/powerpoint/2010/main" val="3361559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E69CC-585E-44EE-A57B-70911A2EB1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008D8B9-F3AD-45A3-AC70-B8FC70F918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6143C8-5C0F-4021-AE17-A328CC015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750" y="-1016397"/>
            <a:ext cx="16954500" cy="82299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B6913C-3280-49D1-86F4-6FDDA9BD12CF}"/>
              </a:ext>
            </a:extLst>
          </p:cNvPr>
          <p:cNvSpPr txBox="1"/>
          <p:nvPr/>
        </p:nvSpPr>
        <p:spPr>
          <a:xfrm>
            <a:off x="631370" y="930729"/>
            <a:ext cx="247378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스퀘어 Bold"/>
              </a:rPr>
              <a:t>CONTENTS</a:t>
            </a:r>
          </a:p>
          <a:p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80BD53B-DCAC-4CCF-8C29-A5534D96EF3C}"/>
              </a:ext>
            </a:extLst>
          </p:cNvPr>
          <p:cNvCxnSpPr>
            <a:cxnSpLocks/>
            <a:stCxn id="6" idx="1"/>
          </p:cNvCxnSpPr>
          <p:nvPr/>
        </p:nvCxnSpPr>
        <p:spPr>
          <a:xfrm flipV="1">
            <a:off x="631370" y="1243237"/>
            <a:ext cx="2189651" cy="118379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BCA6787-DB84-4CEF-9209-F602C019DE17}"/>
              </a:ext>
            </a:extLst>
          </p:cNvPr>
          <p:cNvSpPr txBox="1"/>
          <p:nvPr/>
        </p:nvSpPr>
        <p:spPr>
          <a:xfrm>
            <a:off x="6096000" y="930729"/>
            <a:ext cx="512445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Bold"/>
                <a:ea typeface="나눔스퀘어 ExtraBold" panose="020B0600000101010101" pitchFamily="50" charset="-127"/>
              </a:rPr>
              <a:t>01 .</a:t>
            </a:r>
          </a:p>
          <a:p>
            <a:endParaRPr lang="en-US" altLang="ko-KR" sz="3200" dirty="0">
              <a:solidFill>
                <a:schemeClr val="bg1"/>
              </a:solidFill>
              <a:latin typeface="나눔스퀘어 Bold"/>
              <a:ea typeface="나눔스퀘어 ExtraBold" panose="020B0600000101010101" pitchFamily="50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나눔스퀘어 Bold"/>
                <a:ea typeface="나눔스퀘어 ExtraBold" panose="020B0600000101010101" pitchFamily="50" charset="-127"/>
              </a:rPr>
              <a:t>02.</a:t>
            </a:r>
          </a:p>
          <a:p>
            <a:endParaRPr lang="en-US" altLang="ko-KR" sz="3200" dirty="0">
              <a:solidFill>
                <a:schemeClr val="bg1"/>
              </a:solidFill>
              <a:latin typeface="나눔스퀘어 Bold"/>
              <a:ea typeface="나눔스퀘어 ExtraBold" panose="020B0600000101010101" pitchFamily="50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나눔스퀘어 Bold"/>
                <a:ea typeface="나눔스퀘어 ExtraBold" panose="020B0600000101010101" pitchFamily="50" charset="-127"/>
              </a:rPr>
              <a:t>03.</a:t>
            </a:r>
          </a:p>
          <a:p>
            <a:endParaRPr lang="en-US" altLang="ko-KR" sz="3200" dirty="0">
              <a:solidFill>
                <a:schemeClr val="bg1"/>
              </a:solidFill>
              <a:latin typeface="나눔스퀘어 Bold"/>
              <a:ea typeface="나눔스퀘어 ExtraBold" panose="020B0600000101010101" pitchFamily="50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나눔스퀘어 Bold"/>
                <a:ea typeface="나눔스퀘어 ExtraBold" panose="020B0600000101010101" pitchFamily="50" charset="-127"/>
              </a:rPr>
              <a:t>04.</a:t>
            </a:r>
          </a:p>
          <a:p>
            <a:endParaRPr lang="en-US" altLang="ko-KR" sz="3200" dirty="0">
              <a:solidFill>
                <a:schemeClr val="bg1"/>
              </a:solidFill>
              <a:latin typeface="나눔스퀘어 Bold"/>
              <a:ea typeface="나눔스퀘어 ExtraBold" panose="020B0600000101010101" pitchFamily="50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나눔스퀘어 Bold"/>
                <a:ea typeface="나눔스퀘어 ExtraBold" panose="020B0600000101010101" pitchFamily="50" charset="-127"/>
              </a:rPr>
              <a:t>05.</a:t>
            </a:r>
          </a:p>
          <a:p>
            <a:endParaRPr lang="en-US" altLang="ko-KR" sz="3200" dirty="0">
              <a:solidFill>
                <a:schemeClr val="bg1"/>
              </a:solidFill>
              <a:latin typeface="나눔스퀘어 Bold"/>
              <a:ea typeface="나눔스퀘어 ExtraBold" panose="020B0600000101010101" pitchFamily="50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나눔스퀘어 Bold"/>
                <a:ea typeface="나눔스퀘어 ExtraBold" panose="020B0600000101010101" pitchFamily="50" charset="-127"/>
              </a:rPr>
              <a:t>06</a:t>
            </a:r>
            <a:r>
              <a:rPr lang="en-US" altLang="ko-KR" sz="3200" dirty="0">
                <a:latin typeface="나눔스퀘어 Bold"/>
                <a:ea typeface="나눔스퀘어 ExtraBold" panose="020B0600000101010101" pitchFamily="50" charset="-127"/>
              </a:rPr>
              <a:t>.</a:t>
            </a:r>
            <a:endParaRPr lang="ko-KR" altLang="en-US" sz="3200" dirty="0">
              <a:latin typeface="나눔스퀘어 Bold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1894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85185E-6 L -0.25 -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C2D9CA6-788D-48CB-AFDE-C4DD6844E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757591AB-FD36-4888-B64C-E90A9C9E909E}"/>
              </a:ext>
            </a:extLst>
          </p:cNvPr>
          <p:cNvSpPr/>
          <p:nvPr/>
        </p:nvSpPr>
        <p:spPr>
          <a:xfrm>
            <a:off x="556908" y="0"/>
            <a:ext cx="2705100" cy="5575301"/>
          </a:xfrm>
          <a:prstGeom prst="downArrow">
            <a:avLst>
              <a:gd name="adj1" fmla="val 100000"/>
              <a:gd name="adj2" fmla="val 50000"/>
            </a:avLst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 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2746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50B877F-B323-470F-A7EB-5FABE2AFEF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" r="1667"/>
          <a:stretch/>
        </p:blipFill>
        <p:spPr>
          <a:xfrm>
            <a:off x="7273" y="4091"/>
            <a:ext cx="12184727" cy="6853909"/>
          </a:xfrm>
          <a:prstGeom prst="rect">
            <a:avLst/>
          </a:prstGeom>
        </p:spPr>
      </p:pic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2EF03E78-EBC7-4B97-AA46-85490FE03790}"/>
              </a:ext>
            </a:extLst>
          </p:cNvPr>
          <p:cNvSpPr/>
          <p:nvPr/>
        </p:nvSpPr>
        <p:spPr>
          <a:xfrm>
            <a:off x="556908" y="0"/>
            <a:ext cx="2705100" cy="5575301"/>
          </a:xfrm>
          <a:prstGeom prst="downArrow">
            <a:avLst>
              <a:gd name="adj1" fmla="val 100000"/>
              <a:gd name="adj2" fmla="val 50000"/>
            </a:avLst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 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3667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1D7728F-98E3-4337-8D0B-51B23C95C2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9" b="14549"/>
          <a:stretch/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24FBAB7C-DFF3-4EE2-94E1-D62E92910AD4}"/>
              </a:ext>
            </a:extLst>
          </p:cNvPr>
          <p:cNvSpPr/>
          <p:nvPr/>
        </p:nvSpPr>
        <p:spPr>
          <a:xfrm>
            <a:off x="8693911" y="0"/>
            <a:ext cx="2705100" cy="5575301"/>
          </a:xfrm>
          <a:prstGeom prst="downArrow">
            <a:avLst>
              <a:gd name="adj1" fmla="val 100000"/>
              <a:gd name="adj2" fmla="val 50000"/>
            </a:avLst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 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1902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5F003EF-BBE6-4081-83F5-4EEE6E941A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5" b="11415"/>
          <a:stretch/>
        </p:blipFill>
        <p:spPr>
          <a:xfrm>
            <a:off x="1" y="-1"/>
            <a:ext cx="12192000" cy="6858000"/>
          </a:xfrm>
          <a:prstGeom prst="rect">
            <a:avLst/>
          </a:prstGeom>
        </p:spPr>
      </p:pic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777D8208-EECA-4FE8-B732-DB087DF5A10F}"/>
              </a:ext>
            </a:extLst>
          </p:cNvPr>
          <p:cNvSpPr/>
          <p:nvPr/>
        </p:nvSpPr>
        <p:spPr>
          <a:xfrm>
            <a:off x="556908" y="0"/>
            <a:ext cx="2705100" cy="5575301"/>
          </a:xfrm>
          <a:prstGeom prst="downArrow">
            <a:avLst>
              <a:gd name="adj1" fmla="val 100000"/>
              <a:gd name="adj2" fmla="val 50000"/>
            </a:avLst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 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9724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실내, 테이블, 음식, 작은이(가) 표시된 사진&#10;&#10;자동 생성된 설명">
            <a:extLst>
              <a:ext uri="{FF2B5EF4-FFF2-40B4-BE49-F238E27FC236}">
                <a16:creationId xmlns:a16="http://schemas.microsoft.com/office/drawing/2014/main" id="{DACD8AC1-3024-4F5C-9DE3-764EE856C7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7" b="76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C9F563AD-3A3A-4DE6-9882-32209ADC6E69}"/>
              </a:ext>
            </a:extLst>
          </p:cNvPr>
          <p:cNvSpPr/>
          <p:nvPr/>
        </p:nvSpPr>
        <p:spPr>
          <a:xfrm>
            <a:off x="8693911" y="0"/>
            <a:ext cx="2705100" cy="5575301"/>
          </a:xfrm>
          <a:prstGeom prst="downArrow">
            <a:avLst>
              <a:gd name="adj1" fmla="val 100000"/>
              <a:gd name="adj2" fmla="val 50000"/>
            </a:avLst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 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9555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D6DCC-7A5E-4E1B-A71C-83BBCF9E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A7EE816-50A8-4444-A3B1-B33B4AB37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2" b="7532"/>
          <a:stretch/>
        </p:blipFill>
        <p:spPr>
          <a:xfrm>
            <a:off x="16" y="9"/>
            <a:ext cx="12191984" cy="6857991"/>
          </a:xfr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16B9D2A-17B2-44A2-93D2-A1779BAAE633}"/>
              </a:ext>
            </a:extLst>
          </p:cNvPr>
          <p:cNvCxnSpPr/>
          <p:nvPr/>
        </p:nvCxnSpPr>
        <p:spPr>
          <a:xfrm>
            <a:off x="482600" y="457200"/>
            <a:ext cx="0" cy="876300"/>
          </a:xfrm>
          <a:prstGeom prst="line">
            <a:avLst/>
          </a:pr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EC458E5-95A7-4A05-9246-3879E3411B28}"/>
              </a:ext>
            </a:extLst>
          </p:cNvPr>
          <p:cNvSpPr txBox="1"/>
          <p:nvPr/>
        </p:nvSpPr>
        <p:spPr>
          <a:xfrm>
            <a:off x="482599" y="457200"/>
            <a:ext cx="212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01.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9537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7D6DCC-7A5E-4E1B-A71C-83BBCF9E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A7EE816-50A8-4444-A3B1-B33B4AB37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2" b="7532"/>
          <a:stretch/>
        </p:blipFill>
        <p:spPr>
          <a:xfrm>
            <a:off x="16" y="9"/>
            <a:ext cx="12191984" cy="6857991"/>
          </a:xfr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16B9D2A-17B2-44A2-93D2-A1779BAAE633}"/>
              </a:ext>
            </a:extLst>
          </p:cNvPr>
          <p:cNvCxnSpPr/>
          <p:nvPr/>
        </p:nvCxnSpPr>
        <p:spPr>
          <a:xfrm>
            <a:off x="482600" y="457200"/>
            <a:ext cx="0" cy="876300"/>
          </a:xfrm>
          <a:prstGeom prst="line">
            <a:avLst/>
          </a:pr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EC458E5-95A7-4A05-9246-3879E3411B28}"/>
              </a:ext>
            </a:extLst>
          </p:cNvPr>
          <p:cNvSpPr txBox="1"/>
          <p:nvPr/>
        </p:nvSpPr>
        <p:spPr>
          <a:xfrm>
            <a:off x="482599" y="457200"/>
            <a:ext cx="212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01.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224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83</Words>
  <Application>Microsoft Office PowerPoint</Application>
  <PresentationFormat>와이드스크린</PresentationFormat>
  <Paragraphs>52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나눔스퀘어 Bold</vt:lpstr>
      <vt:lpstr>나눔스퀘어 ExtraBold</vt:lpstr>
      <vt:lpstr>나눔스퀘어_ac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 </vt:lpstr>
      <vt:lpstr> </vt:lpstr>
      <vt:lpstr>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 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ICT01_23</dc:creator>
  <cp:lastModifiedBy>ICT01_23</cp:lastModifiedBy>
  <cp:revision>33</cp:revision>
  <dcterms:created xsi:type="dcterms:W3CDTF">2020-02-12T04:44:09Z</dcterms:created>
  <dcterms:modified xsi:type="dcterms:W3CDTF">2020-02-18T09:23:51Z</dcterms:modified>
</cp:coreProperties>
</file>

<file path=docProps/thumbnail.jpeg>
</file>